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3" r:id="rId4"/>
    <p:sldMasterId id="2147483689" r:id="rId5"/>
  </p:sldMasterIdLst>
  <p:notesMasterIdLst>
    <p:notesMasterId r:id="rId13"/>
  </p:notesMasterIdLst>
  <p:sldIdLst>
    <p:sldId id="265" r:id="rId6"/>
    <p:sldId id="275" r:id="rId7"/>
    <p:sldId id="261" r:id="rId8"/>
    <p:sldId id="259" r:id="rId9"/>
    <p:sldId id="276" r:id="rId10"/>
    <p:sldId id="278" r:id="rId11"/>
    <p:sldId id="27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E2F"/>
    <a:srgbClr val="C7E6A4"/>
    <a:srgbClr val="8A8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54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A6AA-1A7F-4E75-AB85-7BDDEC7E8C48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39C9-10E1-46A3-B6E6-2CD86556A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839C9-10E1-46A3-B6E6-2CD86556A2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AEDAE-52C9-4FF0-B00D-B04BAF3D09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0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89dbff45-9be2-4a80-86f0-8dc26948f6f6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E1935-D87A-4D9D-B14E-837887B7B13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2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C2B1-4D40-4EF6-B4D4-4F7B989E2B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7C2B1-4D40-4EF6-B4D4-4F7B989E2B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8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2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04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86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25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29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1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4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6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414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4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157993" y="207218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7992" y="313758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57992" y="341494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157993" y="122165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44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11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88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94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1422827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44404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59680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245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8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71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3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5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E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DE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9817101" y="5578475"/>
            <a:ext cx="979488" cy="1295400"/>
            <a:chOff x="9817101" y="5578475"/>
            <a:chExt cx="979488" cy="1295400"/>
          </a:xfrm>
        </p:grpSpPr>
        <p:sp>
          <p:nvSpPr>
            <p:cNvPr id="6" name="Freeform 5"/>
            <p:cNvSpPr/>
            <p:nvPr/>
          </p:nvSpPr>
          <p:spPr bwMode="auto">
            <a:xfrm>
              <a:off x="10167938" y="5607050"/>
              <a:ext cx="341313" cy="211138"/>
            </a:xfrm>
            <a:custGeom>
              <a:avLst/>
              <a:gdLst>
                <a:gd name="T0" fmla="*/ 131 w 131"/>
                <a:gd name="T1" fmla="*/ 2 h 81"/>
                <a:gd name="T2" fmla="*/ 83 w 131"/>
                <a:gd name="T3" fmla="*/ 52 h 81"/>
                <a:gd name="T4" fmla="*/ 0 w 131"/>
                <a:gd name="T5" fmla="*/ 81 h 81"/>
                <a:gd name="T6" fmla="*/ 51 w 131"/>
                <a:gd name="T7" fmla="*/ 18 h 81"/>
                <a:gd name="T8" fmla="*/ 131 w 131"/>
                <a:gd name="T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1">
                  <a:moveTo>
                    <a:pt x="131" y="2"/>
                  </a:moveTo>
                  <a:cubicBezTo>
                    <a:pt x="119" y="22"/>
                    <a:pt x="103" y="40"/>
                    <a:pt x="83" y="52"/>
                  </a:cubicBezTo>
                  <a:cubicBezTo>
                    <a:pt x="56" y="68"/>
                    <a:pt x="28" y="72"/>
                    <a:pt x="0" y="81"/>
                  </a:cubicBezTo>
                  <a:cubicBezTo>
                    <a:pt x="13" y="58"/>
                    <a:pt x="28" y="33"/>
                    <a:pt x="51" y="18"/>
                  </a:cubicBezTo>
                  <a:cubicBezTo>
                    <a:pt x="75" y="3"/>
                    <a:pt x="103" y="0"/>
                    <a:pt x="1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9817101" y="5578475"/>
              <a:ext cx="979488" cy="1295400"/>
            </a:xfrm>
            <a:custGeom>
              <a:avLst/>
              <a:gdLst>
                <a:gd name="T0" fmla="*/ 48 w 375"/>
                <a:gd name="T1" fmla="*/ 401 h 496"/>
                <a:gd name="T2" fmla="*/ 5 w 375"/>
                <a:gd name="T3" fmla="*/ 292 h 496"/>
                <a:gd name="T4" fmla="*/ 36 w 375"/>
                <a:gd name="T5" fmla="*/ 193 h 496"/>
                <a:gd name="T6" fmla="*/ 144 w 375"/>
                <a:gd name="T7" fmla="*/ 165 h 496"/>
                <a:gd name="T8" fmla="*/ 137 w 375"/>
                <a:gd name="T9" fmla="*/ 123 h 496"/>
                <a:gd name="T10" fmla="*/ 104 w 375"/>
                <a:gd name="T11" fmla="*/ 75 h 496"/>
                <a:gd name="T12" fmla="*/ 110 w 375"/>
                <a:gd name="T13" fmla="*/ 68 h 496"/>
                <a:gd name="T14" fmla="*/ 128 w 375"/>
                <a:gd name="T15" fmla="*/ 86 h 496"/>
                <a:gd name="T16" fmla="*/ 183 w 375"/>
                <a:gd name="T17" fmla="*/ 17 h 496"/>
                <a:gd name="T18" fmla="*/ 275 w 375"/>
                <a:gd name="T19" fmla="*/ 2 h 496"/>
                <a:gd name="T20" fmla="*/ 279 w 375"/>
                <a:gd name="T21" fmla="*/ 10 h 496"/>
                <a:gd name="T22" fmla="*/ 139 w 375"/>
                <a:gd name="T23" fmla="*/ 101 h 496"/>
                <a:gd name="T24" fmla="*/ 149 w 375"/>
                <a:gd name="T25" fmla="*/ 119 h 496"/>
                <a:gd name="T26" fmla="*/ 158 w 375"/>
                <a:gd name="T27" fmla="*/ 160 h 496"/>
                <a:gd name="T28" fmla="*/ 176 w 375"/>
                <a:gd name="T29" fmla="*/ 147 h 496"/>
                <a:gd name="T30" fmla="*/ 193 w 375"/>
                <a:gd name="T31" fmla="*/ 138 h 496"/>
                <a:gd name="T32" fmla="*/ 285 w 375"/>
                <a:gd name="T33" fmla="*/ 129 h 496"/>
                <a:gd name="T34" fmla="*/ 333 w 375"/>
                <a:gd name="T35" fmla="*/ 255 h 496"/>
                <a:gd name="T36" fmla="*/ 326 w 375"/>
                <a:gd name="T37" fmla="*/ 260 h 496"/>
                <a:gd name="T38" fmla="*/ 291 w 375"/>
                <a:gd name="T39" fmla="*/ 253 h 496"/>
                <a:gd name="T40" fmla="*/ 271 w 375"/>
                <a:gd name="T41" fmla="*/ 252 h 496"/>
                <a:gd name="T42" fmla="*/ 272 w 375"/>
                <a:gd name="T43" fmla="*/ 268 h 496"/>
                <a:gd name="T44" fmla="*/ 289 w 375"/>
                <a:gd name="T45" fmla="*/ 277 h 496"/>
                <a:gd name="T46" fmla="*/ 286 w 375"/>
                <a:gd name="T47" fmla="*/ 288 h 496"/>
                <a:gd name="T48" fmla="*/ 257 w 375"/>
                <a:gd name="T49" fmla="*/ 317 h 496"/>
                <a:gd name="T50" fmla="*/ 302 w 375"/>
                <a:gd name="T51" fmla="*/ 326 h 496"/>
                <a:gd name="T52" fmla="*/ 309 w 375"/>
                <a:gd name="T53" fmla="*/ 334 h 496"/>
                <a:gd name="T54" fmla="*/ 319 w 375"/>
                <a:gd name="T55" fmla="*/ 352 h 496"/>
                <a:gd name="T56" fmla="*/ 342 w 375"/>
                <a:gd name="T57" fmla="*/ 328 h 496"/>
                <a:gd name="T58" fmla="*/ 352 w 375"/>
                <a:gd name="T59" fmla="*/ 327 h 496"/>
                <a:gd name="T60" fmla="*/ 355 w 375"/>
                <a:gd name="T61" fmla="*/ 430 h 496"/>
                <a:gd name="T62" fmla="*/ 293 w 375"/>
                <a:gd name="T63" fmla="*/ 444 h 496"/>
                <a:gd name="T64" fmla="*/ 259 w 375"/>
                <a:gd name="T65" fmla="*/ 424 h 496"/>
                <a:gd name="T66" fmla="*/ 217 w 375"/>
                <a:gd name="T67" fmla="*/ 458 h 496"/>
                <a:gd name="T68" fmla="*/ 133 w 375"/>
                <a:gd name="T69" fmla="*/ 481 h 496"/>
                <a:gd name="T70" fmla="*/ 48 w 375"/>
                <a:gd name="T71" fmla="*/ 40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496">
                  <a:moveTo>
                    <a:pt x="48" y="401"/>
                  </a:moveTo>
                  <a:cubicBezTo>
                    <a:pt x="26" y="369"/>
                    <a:pt x="10" y="331"/>
                    <a:pt x="5" y="292"/>
                  </a:cubicBezTo>
                  <a:cubicBezTo>
                    <a:pt x="0" y="257"/>
                    <a:pt x="9" y="217"/>
                    <a:pt x="36" y="193"/>
                  </a:cubicBezTo>
                  <a:cubicBezTo>
                    <a:pt x="66" y="167"/>
                    <a:pt x="108" y="175"/>
                    <a:pt x="144" y="165"/>
                  </a:cubicBezTo>
                  <a:cubicBezTo>
                    <a:pt x="143" y="151"/>
                    <a:pt x="143" y="138"/>
                    <a:pt x="137" y="123"/>
                  </a:cubicBezTo>
                  <a:cubicBezTo>
                    <a:pt x="129" y="106"/>
                    <a:pt x="117" y="89"/>
                    <a:pt x="104" y="75"/>
                  </a:cubicBezTo>
                  <a:cubicBezTo>
                    <a:pt x="99" y="71"/>
                    <a:pt x="105" y="64"/>
                    <a:pt x="110" y="68"/>
                  </a:cubicBezTo>
                  <a:cubicBezTo>
                    <a:pt x="117" y="73"/>
                    <a:pt x="123" y="79"/>
                    <a:pt x="128" y="86"/>
                  </a:cubicBezTo>
                  <a:cubicBezTo>
                    <a:pt x="140" y="58"/>
                    <a:pt x="157" y="34"/>
                    <a:pt x="183" y="17"/>
                  </a:cubicBezTo>
                  <a:cubicBezTo>
                    <a:pt x="210" y="0"/>
                    <a:pt x="244" y="0"/>
                    <a:pt x="275" y="2"/>
                  </a:cubicBezTo>
                  <a:cubicBezTo>
                    <a:pt x="279" y="2"/>
                    <a:pt x="280" y="7"/>
                    <a:pt x="279" y="10"/>
                  </a:cubicBezTo>
                  <a:cubicBezTo>
                    <a:pt x="253" y="62"/>
                    <a:pt x="197" y="97"/>
                    <a:pt x="139" y="101"/>
                  </a:cubicBezTo>
                  <a:cubicBezTo>
                    <a:pt x="142" y="107"/>
                    <a:pt x="146" y="113"/>
                    <a:pt x="149" y="119"/>
                  </a:cubicBezTo>
                  <a:cubicBezTo>
                    <a:pt x="154" y="130"/>
                    <a:pt x="160" y="146"/>
                    <a:pt x="158" y="160"/>
                  </a:cubicBezTo>
                  <a:cubicBezTo>
                    <a:pt x="165" y="157"/>
                    <a:pt x="170" y="151"/>
                    <a:pt x="176" y="147"/>
                  </a:cubicBezTo>
                  <a:cubicBezTo>
                    <a:pt x="182" y="144"/>
                    <a:pt x="187" y="141"/>
                    <a:pt x="193" y="138"/>
                  </a:cubicBezTo>
                  <a:cubicBezTo>
                    <a:pt x="222" y="123"/>
                    <a:pt x="255" y="117"/>
                    <a:pt x="285" y="129"/>
                  </a:cubicBezTo>
                  <a:cubicBezTo>
                    <a:pt x="332" y="149"/>
                    <a:pt x="337" y="211"/>
                    <a:pt x="333" y="255"/>
                  </a:cubicBezTo>
                  <a:cubicBezTo>
                    <a:pt x="333" y="258"/>
                    <a:pt x="329" y="260"/>
                    <a:pt x="326" y="260"/>
                  </a:cubicBezTo>
                  <a:cubicBezTo>
                    <a:pt x="314" y="257"/>
                    <a:pt x="303" y="255"/>
                    <a:pt x="291" y="253"/>
                  </a:cubicBezTo>
                  <a:cubicBezTo>
                    <a:pt x="284" y="252"/>
                    <a:pt x="278" y="251"/>
                    <a:pt x="271" y="252"/>
                  </a:cubicBezTo>
                  <a:cubicBezTo>
                    <a:pt x="261" y="252"/>
                    <a:pt x="261" y="257"/>
                    <a:pt x="272" y="268"/>
                  </a:cubicBezTo>
                  <a:cubicBezTo>
                    <a:pt x="277" y="272"/>
                    <a:pt x="283" y="274"/>
                    <a:pt x="289" y="277"/>
                  </a:cubicBezTo>
                  <a:cubicBezTo>
                    <a:pt x="294" y="279"/>
                    <a:pt x="292" y="288"/>
                    <a:pt x="286" y="288"/>
                  </a:cubicBezTo>
                  <a:cubicBezTo>
                    <a:pt x="269" y="288"/>
                    <a:pt x="252" y="297"/>
                    <a:pt x="257" y="317"/>
                  </a:cubicBezTo>
                  <a:cubicBezTo>
                    <a:pt x="262" y="339"/>
                    <a:pt x="287" y="335"/>
                    <a:pt x="302" y="326"/>
                  </a:cubicBezTo>
                  <a:cubicBezTo>
                    <a:pt x="307" y="322"/>
                    <a:pt x="313" y="329"/>
                    <a:pt x="309" y="334"/>
                  </a:cubicBezTo>
                  <a:cubicBezTo>
                    <a:pt x="299" y="347"/>
                    <a:pt x="303" y="356"/>
                    <a:pt x="319" y="352"/>
                  </a:cubicBezTo>
                  <a:cubicBezTo>
                    <a:pt x="331" y="349"/>
                    <a:pt x="338" y="338"/>
                    <a:pt x="342" y="328"/>
                  </a:cubicBezTo>
                  <a:cubicBezTo>
                    <a:pt x="343" y="322"/>
                    <a:pt x="350" y="322"/>
                    <a:pt x="352" y="327"/>
                  </a:cubicBezTo>
                  <a:cubicBezTo>
                    <a:pt x="364" y="354"/>
                    <a:pt x="375" y="404"/>
                    <a:pt x="355" y="430"/>
                  </a:cubicBezTo>
                  <a:cubicBezTo>
                    <a:pt x="337" y="452"/>
                    <a:pt x="317" y="461"/>
                    <a:pt x="293" y="444"/>
                  </a:cubicBezTo>
                  <a:cubicBezTo>
                    <a:pt x="282" y="436"/>
                    <a:pt x="272" y="427"/>
                    <a:pt x="259" y="424"/>
                  </a:cubicBezTo>
                  <a:cubicBezTo>
                    <a:pt x="237" y="419"/>
                    <a:pt x="226" y="443"/>
                    <a:pt x="217" y="458"/>
                  </a:cubicBezTo>
                  <a:cubicBezTo>
                    <a:pt x="199" y="490"/>
                    <a:pt x="165" y="496"/>
                    <a:pt x="133" y="481"/>
                  </a:cubicBezTo>
                  <a:cubicBezTo>
                    <a:pt x="99" y="466"/>
                    <a:pt x="69" y="431"/>
                    <a:pt x="48" y="401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820276" y="5911850"/>
              <a:ext cx="920750" cy="912813"/>
            </a:xfrm>
            <a:custGeom>
              <a:avLst/>
              <a:gdLst>
                <a:gd name="T0" fmla="*/ 19 w 353"/>
                <a:gd name="T1" fmla="*/ 118 h 349"/>
                <a:gd name="T2" fmla="*/ 55 w 353"/>
                <a:gd name="T3" fmla="*/ 67 h 349"/>
                <a:gd name="T4" fmla="*/ 109 w 353"/>
                <a:gd name="T5" fmla="*/ 56 h 349"/>
                <a:gd name="T6" fmla="*/ 160 w 353"/>
                <a:gd name="T7" fmla="*/ 44 h 349"/>
                <a:gd name="T8" fmla="*/ 201 w 353"/>
                <a:gd name="T9" fmla="*/ 17 h 349"/>
                <a:gd name="T10" fmla="*/ 278 w 353"/>
                <a:gd name="T11" fmla="*/ 12 h 349"/>
                <a:gd name="T12" fmla="*/ 321 w 353"/>
                <a:gd name="T13" fmla="*/ 118 h 349"/>
                <a:gd name="T14" fmla="*/ 254 w 353"/>
                <a:gd name="T15" fmla="*/ 117 h 349"/>
                <a:gd name="T16" fmla="*/ 269 w 353"/>
                <a:gd name="T17" fmla="*/ 152 h 349"/>
                <a:gd name="T18" fmla="*/ 246 w 353"/>
                <a:gd name="T19" fmla="*/ 194 h 349"/>
                <a:gd name="T20" fmla="*/ 292 w 353"/>
                <a:gd name="T21" fmla="*/ 213 h 349"/>
                <a:gd name="T22" fmla="*/ 305 w 353"/>
                <a:gd name="T23" fmla="*/ 236 h 349"/>
                <a:gd name="T24" fmla="*/ 346 w 353"/>
                <a:gd name="T25" fmla="*/ 214 h 349"/>
                <a:gd name="T26" fmla="*/ 353 w 353"/>
                <a:gd name="T27" fmla="*/ 262 h 349"/>
                <a:gd name="T28" fmla="*/ 323 w 353"/>
                <a:gd name="T29" fmla="*/ 312 h 349"/>
                <a:gd name="T30" fmla="*/ 263 w 353"/>
                <a:gd name="T31" fmla="*/ 284 h 349"/>
                <a:gd name="T32" fmla="*/ 208 w 353"/>
                <a:gd name="T33" fmla="*/ 318 h 349"/>
                <a:gd name="T34" fmla="*/ 162 w 353"/>
                <a:gd name="T35" fmla="*/ 348 h 349"/>
                <a:gd name="T36" fmla="*/ 106 w 353"/>
                <a:gd name="T37" fmla="*/ 317 h 349"/>
                <a:gd name="T38" fmla="*/ 19 w 353"/>
                <a:gd name="T39" fmla="*/ 11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3" h="349">
                  <a:moveTo>
                    <a:pt x="19" y="118"/>
                  </a:moveTo>
                  <a:cubicBezTo>
                    <a:pt x="24" y="99"/>
                    <a:pt x="36" y="77"/>
                    <a:pt x="55" y="67"/>
                  </a:cubicBezTo>
                  <a:cubicBezTo>
                    <a:pt x="72" y="58"/>
                    <a:pt x="90" y="58"/>
                    <a:pt x="109" y="56"/>
                  </a:cubicBezTo>
                  <a:cubicBezTo>
                    <a:pt x="125" y="55"/>
                    <a:pt x="145" y="53"/>
                    <a:pt x="160" y="44"/>
                  </a:cubicBezTo>
                  <a:cubicBezTo>
                    <a:pt x="174" y="36"/>
                    <a:pt x="187" y="26"/>
                    <a:pt x="201" y="17"/>
                  </a:cubicBezTo>
                  <a:cubicBezTo>
                    <a:pt x="227" y="6"/>
                    <a:pt x="254" y="0"/>
                    <a:pt x="278" y="12"/>
                  </a:cubicBezTo>
                  <a:cubicBezTo>
                    <a:pt x="317" y="32"/>
                    <a:pt x="323" y="79"/>
                    <a:pt x="321" y="118"/>
                  </a:cubicBezTo>
                  <a:cubicBezTo>
                    <a:pt x="300" y="114"/>
                    <a:pt x="272" y="105"/>
                    <a:pt x="254" y="117"/>
                  </a:cubicBezTo>
                  <a:cubicBezTo>
                    <a:pt x="237" y="129"/>
                    <a:pt x="254" y="143"/>
                    <a:pt x="269" y="152"/>
                  </a:cubicBezTo>
                  <a:cubicBezTo>
                    <a:pt x="251" y="158"/>
                    <a:pt x="237" y="174"/>
                    <a:pt x="246" y="194"/>
                  </a:cubicBezTo>
                  <a:cubicBezTo>
                    <a:pt x="256" y="215"/>
                    <a:pt x="274" y="219"/>
                    <a:pt x="292" y="213"/>
                  </a:cubicBezTo>
                  <a:cubicBezTo>
                    <a:pt x="289" y="224"/>
                    <a:pt x="291" y="234"/>
                    <a:pt x="305" y="236"/>
                  </a:cubicBezTo>
                  <a:cubicBezTo>
                    <a:pt x="323" y="237"/>
                    <a:pt x="337" y="228"/>
                    <a:pt x="346" y="214"/>
                  </a:cubicBezTo>
                  <a:cubicBezTo>
                    <a:pt x="351" y="230"/>
                    <a:pt x="353" y="246"/>
                    <a:pt x="353" y="262"/>
                  </a:cubicBezTo>
                  <a:cubicBezTo>
                    <a:pt x="352" y="281"/>
                    <a:pt x="344" y="307"/>
                    <a:pt x="323" y="312"/>
                  </a:cubicBezTo>
                  <a:cubicBezTo>
                    <a:pt x="301" y="318"/>
                    <a:pt x="283" y="289"/>
                    <a:pt x="263" y="284"/>
                  </a:cubicBezTo>
                  <a:cubicBezTo>
                    <a:pt x="236" y="278"/>
                    <a:pt x="220" y="297"/>
                    <a:pt x="208" y="318"/>
                  </a:cubicBezTo>
                  <a:cubicBezTo>
                    <a:pt x="197" y="336"/>
                    <a:pt x="185" y="349"/>
                    <a:pt x="162" y="348"/>
                  </a:cubicBezTo>
                  <a:cubicBezTo>
                    <a:pt x="140" y="346"/>
                    <a:pt x="121" y="332"/>
                    <a:pt x="106" y="317"/>
                  </a:cubicBezTo>
                  <a:cubicBezTo>
                    <a:pt x="55" y="271"/>
                    <a:pt x="0" y="191"/>
                    <a:pt x="19" y="118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9817101" y="5578475"/>
              <a:ext cx="979488" cy="1295400"/>
            </a:xfrm>
            <a:custGeom>
              <a:avLst/>
              <a:gdLst>
                <a:gd name="T0" fmla="*/ 5 w 375"/>
                <a:gd name="T1" fmla="*/ 292 h 496"/>
                <a:gd name="T2" fmla="*/ 48 w 375"/>
                <a:gd name="T3" fmla="*/ 401 h 496"/>
                <a:gd name="T4" fmla="*/ 133 w 375"/>
                <a:gd name="T5" fmla="*/ 481 h 496"/>
                <a:gd name="T6" fmla="*/ 217 w 375"/>
                <a:gd name="T7" fmla="*/ 458 h 496"/>
                <a:gd name="T8" fmla="*/ 259 w 375"/>
                <a:gd name="T9" fmla="*/ 424 h 496"/>
                <a:gd name="T10" fmla="*/ 293 w 375"/>
                <a:gd name="T11" fmla="*/ 444 h 496"/>
                <a:gd name="T12" fmla="*/ 355 w 375"/>
                <a:gd name="T13" fmla="*/ 430 h 496"/>
                <a:gd name="T14" fmla="*/ 352 w 375"/>
                <a:gd name="T15" fmla="*/ 327 h 496"/>
                <a:gd name="T16" fmla="*/ 342 w 375"/>
                <a:gd name="T17" fmla="*/ 328 h 496"/>
                <a:gd name="T18" fmla="*/ 319 w 375"/>
                <a:gd name="T19" fmla="*/ 352 h 496"/>
                <a:gd name="T20" fmla="*/ 309 w 375"/>
                <a:gd name="T21" fmla="*/ 334 h 496"/>
                <a:gd name="T22" fmla="*/ 302 w 375"/>
                <a:gd name="T23" fmla="*/ 326 h 496"/>
                <a:gd name="T24" fmla="*/ 257 w 375"/>
                <a:gd name="T25" fmla="*/ 317 h 496"/>
                <a:gd name="T26" fmla="*/ 286 w 375"/>
                <a:gd name="T27" fmla="*/ 288 h 496"/>
                <a:gd name="T28" fmla="*/ 289 w 375"/>
                <a:gd name="T29" fmla="*/ 277 h 496"/>
                <a:gd name="T30" fmla="*/ 272 w 375"/>
                <a:gd name="T31" fmla="*/ 268 h 496"/>
                <a:gd name="T32" fmla="*/ 271 w 375"/>
                <a:gd name="T33" fmla="*/ 252 h 496"/>
                <a:gd name="T34" fmla="*/ 291 w 375"/>
                <a:gd name="T35" fmla="*/ 253 h 496"/>
                <a:gd name="T36" fmla="*/ 326 w 375"/>
                <a:gd name="T37" fmla="*/ 260 h 496"/>
                <a:gd name="T38" fmla="*/ 333 w 375"/>
                <a:gd name="T39" fmla="*/ 255 h 496"/>
                <a:gd name="T40" fmla="*/ 285 w 375"/>
                <a:gd name="T41" fmla="*/ 129 h 496"/>
                <a:gd name="T42" fmla="*/ 193 w 375"/>
                <a:gd name="T43" fmla="*/ 138 h 496"/>
                <a:gd name="T44" fmla="*/ 176 w 375"/>
                <a:gd name="T45" fmla="*/ 147 h 496"/>
                <a:gd name="T46" fmla="*/ 158 w 375"/>
                <a:gd name="T47" fmla="*/ 160 h 496"/>
                <a:gd name="T48" fmla="*/ 149 w 375"/>
                <a:gd name="T49" fmla="*/ 119 h 496"/>
                <a:gd name="T50" fmla="*/ 139 w 375"/>
                <a:gd name="T51" fmla="*/ 101 h 496"/>
                <a:gd name="T52" fmla="*/ 279 w 375"/>
                <a:gd name="T53" fmla="*/ 10 h 496"/>
                <a:gd name="T54" fmla="*/ 275 w 375"/>
                <a:gd name="T55" fmla="*/ 2 h 496"/>
                <a:gd name="T56" fmla="*/ 183 w 375"/>
                <a:gd name="T57" fmla="*/ 17 h 496"/>
                <a:gd name="T58" fmla="*/ 128 w 375"/>
                <a:gd name="T59" fmla="*/ 86 h 496"/>
                <a:gd name="T60" fmla="*/ 110 w 375"/>
                <a:gd name="T61" fmla="*/ 68 h 496"/>
                <a:gd name="T62" fmla="*/ 104 w 375"/>
                <a:gd name="T63" fmla="*/ 75 h 496"/>
                <a:gd name="T64" fmla="*/ 137 w 375"/>
                <a:gd name="T65" fmla="*/ 123 h 496"/>
                <a:gd name="T66" fmla="*/ 144 w 375"/>
                <a:gd name="T67" fmla="*/ 165 h 496"/>
                <a:gd name="T68" fmla="*/ 36 w 375"/>
                <a:gd name="T69" fmla="*/ 193 h 496"/>
                <a:gd name="T70" fmla="*/ 5 w 375"/>
                <a:gd name="T71" fmla="*/ 292 h 496"/>
                <a:gd name="T72" fmla="*/ 134 w 375"/>
                <a:gd name="T73" fmla="*/ 92 h 496"/>
                <a:gd name="T74" fmla="*/ 185 w 375"/>
                <a:gd name="T75" fmla="*/ 29 h 496"/>
                <a:gd name="T76" fmla="*/ 265 w 375"/>
                <a:gd name="T77" fmla="*/ 13 h 496"/>
                <a:gd name="T78" fmla="*/ 217 w 375"/>
                <a:gd name="T79" fmla="*/ 63 h 496"/>
                <a:gd name="T80" fmla="*/ 134 w 375"/>
                <a:gd name="T81" fmla="*/ 92 h 496"/>
                <a:gd name="T82" fmla="*/ 20 w 375"/>
                <a:gd name="T83" fmla="*/ 246 h 496"/>
                <a:gd name="T84" fmla="*/ 56 w 375"/>
                <a:gd name="T85" fmla="*/ 195 h 496"/>
                <a:gd name="T86" fmla="*/ 110 w 375"/>
                <a:gd name="T87" fmla="*/ 184 h 496"/>
                <a:gd name="T88" fmla="*/ 161 w 375"/>
                <a:gd name="T89" fmla="*/ 172 h 496"/>
                <a:gd name="T90" fmla="*/ 202 w 375"/>
                <a:gd name="T91" fmla="*/ 145 h 496"/>
                <a:gd name="T92" fmla="*/ 279 w 375"/>
                <a:gd name="T93" fmla="*/ 140 h 496"/>
                <a:gd name="T94" fmla="*/ 322 w 375"/>
                <a:gd name="T95" fmla="*/ 246 h 496"/>
                <a:gd name="T96" fmla="*/ 255 w 375"/>
                <a:gd name="T97" fmla="*/ 245 h 496"/>
                <a:gd name="T98" fmla="*/ 270 w 375"/>
                <a:gd name="T99" fmla="*/ 280 h 496"/>
                <a:gd name="T100" fmla="*/ 247 w 375"/>
                <a:gd name="T101" fmla="*/ 322 h 496"/>
                <a:gd name="T102" fmla="*/ 293 w 375"/>
                <a:gd name="T103" fmla="*/ 341 h 496"/>
                <a:gd name="T104" fmla="*/ 306 w 375"/>
                <a:gd name="T105" fmla="*/ 364 h 496"/>
                <a:gd name="T106" fmla="*/ 347 w 375"/>
                <a:gd name="T107" fmla="*/ 342 h 496"/>
                <a:gd name="T108" fmla="*/ 354 w 375"/>
                <a:gd name="T109" fmla="*/ 390 h 496"/>
                <a:gd name="T110" fmla="*/ 324 w 375"/>
                <a:gd name="T111" fmla="*/ 440 h 496"/>
                <a:gd name="T112" fmla="*/ 264 w 375"/>
                <a:gd name="T113" fmla="*/ 412 h 496"/>
                <a:gd name="T114" fmla="*/ 209 w 375"/>
                <a:gd name="T115" fmla="*/ 446 h 496"/>
                <a:gd name="T116" fmla="*/ 163 w 375"/>
                <a:gd name="T117" fmla="*/ 476 h 496"/>
                <a:gd name="T118" fmla="*/ 107 w 375"/>
                <a:gd name="T119" fmla="*/ 445 h 496"/>
                <a:gd name="T120" fmla="*/ 20 w 375"/>
                <a:gd name="T121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96">
                  <a:moveTo>
                    <a:pt x="5" y="292"/>
                  </a:moveTo>
                  <a:cubicBezTo>
                    <a:pt x="10" y="331"/>
                    <a:pt x="26" y="369"/>
                    <a:pt x="48" y="401"/>
                  </a:cubicBezTo>
                  <a:cubicBezTo>
                    <a:pt x="69" y="431"/>
                    <a:pt x="99" y="466"/>
                    <a:pt x="133" y="481"/>
                  </a:cubicBezTo>
                  <a:cubicBezTo>
                    <a:pt x="165" y="496"/>
                    <a:pt x="199" y="490"/>
                    <a:pt x="217" y="458"/>
                  </a:cubicBezTo>
                  <a:cubicBezTo>
                    <a:pt x="226" y="443"/>
                    <a:pt x="237" y="419"/>
                    <a:pt x="259" y="424"/>
                  </a:cubicBezTo>
                  <a:cubicBezTo>
                    <a:pt x="272" y="427"/>
                    <a:pt x="282" y="436"/>
                    <a:pt x="293" y="444"/>
                  </a:cubicBezTo>
                  <a:cubicBezTo>
                    <a:pt x="317" y="461"/>
                    <a:pt x="337" y="452"/>
                    <a:pt x="355" y="430"/>
                  </a:cubicBezTo>
                  <a:cubicBezTo>
                    <a:pt x="375" y="404"/>
                    <a:pt x="364" y="354"/>
                    <a:pt x="352" y="327"/>
                  </a:cubicBezTo>
                  <a:cubicBezTo>
                    <a:pt x="350" y="322"/>
                    <a:pt x="343" y="322"/>
                    <a:pt x="342" y="328"/>
                  </a:cubicBezTo>
                  <a:cubicBezTo>
                    <a:pt x="338" y="338"/>
                    <a:pt x="331" y="349"/>
                    <a:pt x="319" y="352"/>
                  </a:cubicBezTo>
                  <a:cubicBezTo>
                    <a:pt x="303" y="356"/>
                    <a:pt x="299" y="347"/>
                    <a:pt x="309" y="334"/>
                  </a:cubicBezTo>
                  <a:cubicBezTo>
                    <a:pt x="313" y="329"/>
                    <a:pt x="307" y="322"/>
                    <a:pt x="302" y="326"/>
                  </a:cubicBezTo>
                  <a:cubicBezTo>
                    <a:pt x="287" y="335"/>
                    <a:pt x="262" y="339"/>
                    <a:pt x="257" y="317"/>
                  </a:cubicBezTo>
                  <a:cubicBezTo>
                    <a:pt x="252" y="297"/>
                    <a:pt x="269" y="288"/>
                    <a:pt x="286" y="288"/>
                  </a:cubicBezTo>
                  <a:cubicBezTo>
                    <a:pt x="292" y="288"/>
                    <a:pt x="294" y="279"/>
                    <a:pt x="289" y="277"/>
                  </a:cubicBezTo>
                  <a:cubicBezTo>
                    <a:pt x="283" y="274"/>
                    <a:pt x="277" y="272"/>
                    <a:pt x="272" y="268"/>
                  </a:cubicBezTo>
                  <a:cubicBezTo>
                    <a:pt x="261" y="257"/>
                    <a:pt x="261" y="252"/>
                    <a:pt x="271" y="252"/>
                  </a:cubicBezTo>
                  <a:cubicBezTo>
                    <a:pt x="278" y="251"/>
                    <a:pt x="284" y="252"/>
                    <a:pt x="291" y="253"/>
                  </a:cubicBezTo>
                  <a:cubicBezTo>
                    <a:pt x="303" y="255"/>
                    <a:pt x="314" y="257"/>
                    <a:pt x="326" y="260"/>
                  </a:cubicBezTo>
                  <a:cubicBezTo>
                    <a:pt x="329" y="260"/>
                    <a:pt x="333" y="258"/>
                    <a:pt x="333" y="255"/>
                  </a:cubicBezTo>
                  <a:cubicBezTo>
                    <a:pt x="337" y="211"/>
                    <a:pt x="332" y="149"/>
                    <a:pt x="285" y="129"/>
                  </a:cubicBezTo>
                  <a:cubicBezTo>
                    <a:pt x="255" y="117"/>
                    <a:pt x="222" y="123"/>
                    <a:pt x="193" y="138"/>
                  </a:cubicBezTo>
                  <a:cubicBezTo>
                    <a:pt x="187" y="141"/>
                    <a:pt x="182" y="144"/>
                    <a:pt x="176" y="147"/>
                  </a:cubicBezTo>
                  <a:cubicBezTo>
                    <a:pt x="170" y="151"/>
                    <a:pt x="165" y="157"/>
                    <a:pt x="158" y="160"/>
                  </a:cubicBezTo>
                  <a:cubicBezTo>
                    <a:pt x="160" y="146"/>
                    <a:pt x="154" y="130"/>
                    <a:pt x="149" y="119"/>
                  </a:cubicBezTo>
                  <a:cubicBezTo>
                    <a:pt x="146" y="113"/>
                    <a:pt x="142" y="107"/>
                    <a:pt x="139" y="101"/>
                  </a:cubicBezTo>
                  <a:cubicBezTo>
                    <a:pt x="197" y="97"/>
                    <a:pt x="253" y="62"/>
                    <a:pt x="279" y="10"/>
                  </a:cubicBezTo>
                  <a:cubicBezTo>
                    <a:pt x="280" y="7"/>
                    <a:pt x="279" y="2"/>
                    <a:pt x="275" y="2"/>
                  </a:cubicBezTo>
                  <a:cubicBezTo>
                    <a:pt x="244" y="0"/>
                    <a:pt x="210" y="0"/>
                    <a:pt x="183" y="17"/>
                  </a:cubicBezTo>
                  <a:cubicBezTo>
                    <a:pt x="157" y="34"/>
                    <a:pt x="140" y="58"/>
                    <a:pt x="128" y="86"/>
                  </a:cubicBezTo>
                  <a:cubicBezTo>
                    <a:pt x="123" y="79"/>
                    <a:pt x="117" y="73"/>
                    <a:pt x="110" y="68"/>
                  </a:cubicBezTo>
                  <a:cubicBezTo>
                    <a:pt x="105" y="64"/>
                    <a:pt x="99" y="71"/>
                    <a:pt x="104" y="75"/>
                  </a:cubicBezTo>
                  <a:cubicBezTo>
                    <a:pt x="117" y="89"/>
                    <a:pt x="129" y="106"/>
                    <a:pt x="137" y="123"/>
                  </a:cubicBezTo>
                  <a:cubicBezTo>
                    <a:pt x="143" y="138"/>
                    <a:pt x="143" y="151"/>
                    <a:pt x="144" y="165"/>
                  </a:cubicBezTo>
                  <a:cubicBezTo>
                    <a:pt x="108" y="175"/>
                    <a:pt x="66" y="167"/>
                    <a:pt x="36" y="193"/>
                  </a:cubicBezTo>
                  <a:cubicBezTo>
                    <a:pt x="9" y="217"/>
                    <a:pt x="0" y="257"/>
                    <a:pt x="5" y="292"/>
                  </a:cubicBezTo>
                  <a:close/>
                  <a:moveTo>
                    <a:pt x="134" y="92"/>
                  </a:moveTo>
                  <a:cubicBezTo>
                    <a:pt x="147" y="69"/>
                    <a:pt x="162" y="44"/>
                    <a:pt x="185" y="29"/>
                  </a:cubicBezTo>
                  <a:cubicBezTo>
                    <a:pt x="209" y="14"/>
                    <a:pt x="237" y="11"/>
                    <a:pt x="265" y="13"/>
                  </a:cubicBezTo>
                  <a:cubicBezTo>
                    <a:pt x="253" y="33"/>
                    <a:pt x="237" y="51"/>
                    <a:pt x="217" y="63"/>
                  </a:cubicBezTo>
                  <a:cubicBezTo>
                    <a:pt x="190" y="79"/>
                    <a:pt x="162" y="83"/>
                    <a:pt x="134" y="92"/>
                  </a:cubicBezTo>
                  <a:close/>
                  <a:moveTo>
                    <a:pt x="20" y="246"/>
                  </a:moveTo>
                  <a:cubicBezTo>
                    <a:pt x="25" y="227"/>
                    <a:pt x="37" y="205"/>
                    <a:pt x="56" y="195"/>
                  </a:cubicBezTo>
                  <a:cubicBezTo>
                    <a:pt x="73" y="186"/>
                    <a:pt x="91" y="186"/>
                    <a:pt x="110" y="184"/>
                  </a:cubicBezTo>
                  <a:cubicBezTo>
                    <a:pt x="126" y="183"/>
                    <a:pt x="146" y="181"/>
                    <a:pt x="161" y="172"/>
                  </a:cubicBezTo>
                  <a:cubicBezTo>
                    <a:pt x="175" y="164"/>
                    <a:pt x="188" y="154"/>
                    <a:pt x="202" y="145"/>
                  </a:cubicBezTo>
                  <a:cubicBezTo>
                    <a:pt x="228" y="134"/>
                    <a:pt x="255" y="128"/>
                    <a:pt x="279" y="140"/>
                  </a:cubicBezTo>
                  <a:cubicBezTo>
                    <a:pt x="318" y="160"/>
                    <a:pt x="324" y="207"/>
                    <a:pt x="322" y="246"/>
                  </a:cubicBezTo>
                  <a:cubicBezTo>
                    <a:pt x="301" y="242"/>
                    <a:pt x="273" y="233"/>
                    <a:pt x="255" y="245"/>
                  </a:cubicBezTo>
                  <a:cubicBezTo>
                    <a:pt x="238" y="257"/>
                    <a:pt x="255" y="271"/>
                    <a:pt x="270" y="280"/>
                  </a:cubicBezTo>
                  <a:cubicBezTo>
                    <a:pt x="252" y="286"/>
                    <a:pt x="238" y="302"/>
                    <a:pt x="247" y="322"/>
                  </a:cubicBezTo>
                  <a:cubicBezTo>
                    <a:pt x="257" y="343"/>
                    <a:pt x="275" y="347"/>
                    <a:pt x="293" y="341"/>
                  </a:cubicBezTo>
                  <a:cubicBezTo>
                    <a:pt x="290" y="352"/>
                    <a:pt x="292" y="362"/>
                    <a:pt x="306" y="364"/>
                  </a:cubicBezTo>
                  <a:cubicBezTo>
                    <a:pt x="324" y="365"/>
                    <a:pt x="338" y="356"/>
                    <a:pt x="347" y="342"/>
                  </a:cubicBezTo>
                  <a:cubicBezTo>
                    <a:pt x="352" y="358"/>
                    <a:pt x="354" y="374"/>
                    <a:pt x="354" y="390"/>
                  </a:cubicBezTo>
                  <a:cubicBezTo>
                    <a:pt x="353" y="409"/>
                    <a:pt x="345" y="435"/>
                    <a:pt x="324" y="440"/>
                  </a:cubicBezTo>
                  <a:cubicBezTo>
                    <a:pt x="302" y="446"/>
                    <a:pt x="284" y="417"/>
                    <a:pt x="264" y="412"/>
                  </a:cubicBezTo>
                  <a:cubicBezTo>
                    <a:pt x="237" y="406"/>
                    <a:pt x="221" y="425"/>
                    <a:pt x="209" y="446"/>
                  </a:cubicBezTo>
                  <a:cubicBezTo>
                    <a:pt x="198" y="464"/>
                    <a:pt x="186" y="477"/>
                    <a:pt x="163" y="476"/>
                  </a:cubicBezTo>
                  <a:cubicBezTo>
                    <a:pt x="141" y="474"/>
                    <a:pt x="122" y="460"/>
                    <a:pt x="107" y="445"/>
                  </a:cubicBezTo>
                  <a:cubicBezTo>
                    <a:pt x="56" y="399"/>
                    <a:pt x="1" y="319"/>
                    <a:pt x="20" y="24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10483851" y="469900"/>
            <a:ext cx="1260475" cy="1066800"/>
            <a:chOff x="10483851" y="469900"/>
            <a:chExt cx="1260475" cy="1066800"/>
          </a:xfrm>
        </p:grpSpPr>
        <p:sp>
          <p:nvSpPr>
            <p:cNvPr id="12" name="Freeform 19"/>
            <p:cNvSpPr/>
            <p:nvPr/>
          </p:nvSpPr>
          <p:spPr bwMode="auto">
            <a:xfrm>
              <a:off x="10483851" y="469900"/>
              <a:ext cx="1260475" cy="1066800"/>
            </a:xfrm>
            <a:custGeom>
              <a:avLst/>
              <a:gdLst>
                <a:gd name="T0" fmla="*/ 469 w 483"/>
                <a:gd name="T1" fmla="*/ 250 h 408"/>
                <a:gd name="T2" fmla="*/ 414 w 483"/>
                <a:gd name="T3" fmla="*/ 274 h 408"/>
                <a:gd name="T4" fmla="*/ 431 w 483"/>
                <a:gd name="T5" fmla="*/ 326 h 408"/>
                <a:gd name="T6" fmla="*/ 263 w 483"/>
                <a:gd name="T7" fmla="*/ 335 h 408"/>
                <a:gd name="T8" fmla="*/ 207 w 483"/>
                <a:gd name="T9" fmla="*/ 310 h 408"/>
                <a:gd name="T10" fmla="*/ 242 w 483"/>
                <a:gd name="T11" fmla="*/ 345 h 408"/>
                <a:gd name="T12" fmla="*/ 289 w 483"/>
                <a:gd name="T13" fmla="*/ 372 h 408"/>
                <a:gd name="T14" fmla="*/ 291 w 483"/>
                <a:gd name="T15" fmla="*/ 381 h 408"/>
                <a:gd name="T16" fmla="*/ 264 w 483"/>
                <a:gd name="T17" fmla="*/ 405 h 408"/>
                <a:gd name="T18" fmla="*/ 259 w 483"/>
                <a:gd name="T19" fmla="*/ 400 h 408"/>
                <a:gd name="T20" fmla="*/ 278 w 483"/>
                <a:gd name="T21" fmla="*/ 379 h 408"/>
                <a:gd name="T22" fmla="*/ 225 w 483"/>
                <a:gd name="T23" fmla="*/ 343 h 408"/>
                <a:gd name="T24" fmla="*/ 199 w 483"/>
                <a:gd name="T25" fmla="*/ 306 h 408"/>
                <a:gd name="T26" fmla="*/ 161 w 483"/>
                <a:gd name="T27" fmla="*/ 277 h 408"/>
                <a:gd name="T28" fmla="*/ 213 w 483"/>
                <a:gd name="T29" fmla="*/ 375 h 408"/>
                <a:gd name="T30" fmla="*/ 215 w 483"/>
                <a:gd name="T31" fmla="*/ 382 h 408"/>
                <a:gd name="T32" fmla="*/ 188 w 483"/>
                <a:gd name="T33" fmla="*/ 407 h 408"/>
                <a:gd name="T34" fmla="*/ 184 w 483"/>
                <a:gd name="T35" fmla="*/ 401 h 408"/>
                <a:gd name="T36" fmla="*/ 203 w 483"/>
                <a:gd name="T37" fmla="*/ 381 h 408"/>
                <a:gd name="T38" fmla="*/ 178 w 483"/>
                <a:gd name="T39" fmla="*/ 353 h 408"/>
                <a:gd name="T40" fmla="*/ 152 w 483"/>
                <a:gd name="T41" fmla="*/ 272 h 408"/>
                <a:gd name="T42" fmla="*/ 152 w 483"/>
                <a:gd name="T43" fmla="*/ 270 h 408"/>
                <a:gd name="T44" fmla="*/ 140 w 483"/>
                <a:gd name="T45" fmla="*/ 257 h 408"/>
                <a:gd name="T46" fmla="*/ 102 w 483"/>
                <a:gd name="T47" fmla="*/ 211 h 408"/>
                <a:gd name="T48" fmla="*/ 60 w 483"/>
                <a:gd name="T49" fmla="*/ 129 h 408"/>
                <a:gd name="T50" fmla="*/ 6 w 483"/>
                <a:gd name="T51" fmla="*/ 59 h 408"/>
                <a:gd name="T52" fmla="*/ 9 w 483"/>
                <a:gd name="T53" fmla="*/ 49 h 408"/>
                <a:gd name="T54" fmla="*/ 17 w 483"/>
                <a:gd name="T55" fmla="*/ 51 h 408"/>
                <a:gd name="T56" fmla="*/ 60 w 483"/>
                <a:gd name="T57" fmla="*/ 25 h 408"/>
                <a:gd name="T58" fmla="*/ 104 w 483"/>
                <a:gd name="T59" fmla="*/ 4 h 408"/>
                <a:gd name="T60" fmla="*/ 177 w 483"/>
                <a:gd name="T61" fmla="*/ 29 h 408"/>
                <a:gd name="T62" fmla="*/ 236 w 483"/>
                <a:gd name="T63" fmla="*/ 114 h 408"/>
                <a:gd name="T64" fmla="*/ 310 w 483"/>
                <a:gd name="T65" fmla="*/ 196 h 408"/>
                <a:gd name="T66" fmla="*/ 397 w 483"/>
                <a:gd name="T67" fmla="*/ 172 h 408"/>
                <a:gd name="T68" fmla="*/ 452 w 483"/>
                <a:gd name="T69" fmla="*/ 164 h 408"/>
                <a:gd name="T70" fmla="*/ 424 w 483"/>
                <a:gd name="T71" fmla="*/ 220 h 408"/>
                <a:gd name="T72" fmla="*/ 469 w 483"/>
                <a:gd name="T73" fmla="*/ 25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3" h="408">
                  <a:moveTo>
                    <a:pt x="469" y="250"/>
                  </a:moveTo>
                  <a:cubicBezTo>
                    <a:pt x="464" y="268"/>
                    <a:pt x="438" y="273"/>
                    <a:pt x="414" y="274"/>
                  </a:cubicBezTo>
                  <a:cubicBezTo>
                    <a:pt x="437" y="286"/>
                    <a:pt x="455" y="305"/>
                    <a:pt x="431" y="326"/>
                  </a:cubicBezTo>
                  <a:cubicBezTo>
                    <a:pt x="384" y="364"/>
                    <a:pt x="316" y="352"/>
                    <a:pt x="263" y="335"/>
                  </a:cubicBezTo>
                  <a:cubicBezTo>
                    <a:pt x="243" y="329"/>
                    <a:pt x="224" y="320"/>
                    <a:pt x="207" y="310"/>
                  </a:cubicBezTo>
                  <a:cubicBezTo>
                    <a:pt x="215" y="325"/>
                    <a:pt x="231" y="337"/>
                    <a:pt x="242" y="345"/>
                  </a:cubicBezTo>
                  <a:cubicBezTo>
                    <a:pt x="257" y="356"/>
                    <a:pt x="272" y="366"/>
                    <a:pt x="289" y="372"/>
                  </a:cubicBezTo>
                  <a:cubicBezTo>
                    <a:pt x="292" y="373"/>
                    <a:pt x="294" y="378"/>
                    <a:pt x="291" y="381"/>
                  </a:cubicBezTo>
                  <a:cubicBezTo>
                    <a:pt x="282" y="389"/>
                    <a:pt x="275" y="399"/>
                    <a:pt x="264" y="405"/>
                  </a:cubicBezTo>
                  <a:cubicBezTo>
                    <a:pt x="261" y="407"/>
                    <a:pt x="256" y="403"/>
                    <a:pt x="259" y="400"/>
                  </a:cubicBezTo>
                  <a:cubicBezTo>
                    <a:pt x="265" y="392"/>
                    <a:pt x="272" y="386"/>
                    <a:pt x="278" y="379"/>
                  </a:cubicBezTo>
                  <a:cubicBezTo>
                    <a:pt x="259" y="370"/>
                    <a:pt x="241" y="357"/>
                    <a:pt x="225" y="343"/>
                  </a:cubicBezTo>
                  <a:cubicBezTo>
                    <a:pt x="214" y="333"/>
                    <a:pt x="202" y="320"/>
                    <a:pt x="199" y="306"/>
                  </a:cubicBezTo>
                  <a:cubicBezTo>
                    <a:pt x="185" y="297"/>
                    <a:pt x="173" y="288"/>
                    <a:pt x="161" y="277"/>
                  </a:cubicBezTo>
                  <a:cubicBezTo>
                    <a:pt x="167" y="315"/>
                    <a:pt x="182" y="351"/>
                    <a:pt x="213" y="375"/>
                  </a:cubicBezTo>
                  <a:cubicBezTo>
                    <a:pt x="215" y="376"/>
                    <a:pt x="217" y="380"/>
                    <a:pt x="215" y="382"/>
                  </a:cubicBezTo>
                  <a:cubicBezTo>
                    <a:pt x="208" y="391"/>
                    <a:pt x="199" y="403"/>
                    <a:pt x="188" y="407"/>
                  </a:cubicBezTo>
                  <a:cubicBezTo>
                    <a:pt x="185" y="408"/>
                    <a:pt x="182" y="404"/>
                    <a:pt x="184" y="401"/>
                  </a:cubicBezTo>
                  <a:cubicBezTo>
                    <a:pt x="189" y="393"/>
                    <a:pt x="197" y="388"/>
                    <a:pt x="203" y="381"/>
                  </a:cubicBezTo>
                  <a:cubicBezTo>
                    <a:pt x="203" y="381"/>
                    <a:pt x="181" y="357"/>
                    <a:pt x="178" y="353"/>
                  </a:cubicBezTo>
                  <a:cubicBezTo>
                    <a:pt x="162" y="329"/>
                    <a:pt x="155" y="301"/>
                    <a:pt x="152" y="272"/>
                  </a:cubicBezTo>
                  <a:cubicBezTo>
                    <a:pt x="152" y="271"/>
                    <a:pt x="152" y="271"/>
                    <a:pt x="152" y="270"/>
                  </a:cubicBezTo>
                  <a:cubicBezTo>
                    <a:pt x="148" y="266"/>
                    <a:pt x="144" y="262"/>
                    <a:pt x="140" y="257"/>
                  </a:cubicBezTo>
                  <a:cubicBezTo>
                    <a:pt x="127" y="243"/>
                    <a:pt x="114" y="228"/>
                    <a:pt x="102" y="211"/>
                  </a:cubicBezTo>
                  <a:cubicBezTo>
                    <a:pt x="85" y="185"/>
                    <a:pt x="70" y="158"/>
                    <a:pt x="60" y="129"/>
                  </a:cubicBezTo>
                  <a:cubicBezTo>
                    <a:pt x="49" y="100"/>
                    <a:pt x="40" y="65"/>
                    <a:pt x="6" y="59"/>
                  </a:cubicBezTo>
                  <a:cubicBezTo>
                    <a:pt x="0" y="58"/>
                    <a:pt x="3" y="49"/>
                    <a:pt x="9" y="49"/>
                  </a:cubicBezTo>
                  <a:cubicBezTo>
                    <a:pt x="12" y="50"/>
                    <a:pt x="15" y="50"/>
                    <a:pt x="17" y="51"/>
                  </a:cubicBezTo>
                  <a:cubicBezTo>
                    <a:pt x="33" y="50"/>
                    <a:pt x="47" y="34"/>
                    <a:pt x="60" y="25"/>
                  </a:cubicBezTo>
                  <a:cubicBezTo>
                    <a:pt x="73" y="16"/>
                    <a:pt x="88" y="7"/>
                    <a:pt x="104" y="4"/>
                  </a:cubicBezTo>
                  <a:cubicBezTo>
                    <a:pt x="132" y="0"/>
                    <a:pt x="157" y="10"/>
                    <a:pt x="177" y="29"/>
                  </a:cubicBezTo>
                  <a:cubicBezTo>
                    <a:pt x="203" y="53"/>
                    <a:pt x="220" y="82"/>
                    <a:pt x="236" y="114"/>
                  </a:cubicBezTo>
                  <a:cubicBezTo>
                    <a:pt x="252" y="144"/>
                    <a:pt x="273" y="187"/>
                    <a:pt x="310" y="196"/>
                  </a:cubicBezTo>
                  <a:cubicBezTo>
                    <a:pt x="342" y="205"/>
                    <a:pt x="370" y="186"/>
                    <a:pt x="397" y="172"/>
                  </a:cubicBezTo>
                  <a:cubicBezTo>
                    <a:pt x="412" y="164"/>
                    <a:pt x="435" y="153"/>
                    <a:pt x="452" y="164"/>
                  </a:cubicBezTo>
                  <a:cubicBezTo>
                    <a:pt x="483" y="187"/>
                    <a:pt x="453" y="207"/>
                    <a:pt x="424" y="220"/>
                  </a:cubicBezTo>
                  <a:cubicBezTo>
                    <a:pt x="449" y="218"/>
                    <a:pt x="476" y="222"/>
                    <a:pt x="469" y="250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10780713" y="828675"/>
              <a:ext cx="477838" cy="409575"/>
            </a:xfrm>
            <a:custGeom>
              <a:avLst/>
              <a:gdLst>
                <a:gd name="T0" fmla="*/ 122 w 183"/>
                <a:gd name="T1" fmla="*/ 154 h 157"/>
                <a:gd name="T2" fmla="*/ 128 w 183"/>
                <a:gd name="T3" fmla="*/ 137 h 157"/>
                <a:gd name="T4" fmla="*/ 112 w 183"/>
                <a:gd name="T5" fmla="*/ 120 h 157"/>
                <a:gd name="T6" fmla="*/ 119 w 183"/>
                <a:gd name="T7" fmla="*/ 115 h 157"/>
                <a:gd name="T8" fmla="*/ 135 w 183"/>
                <a:gd name="T9" fmla="*/ 130 h 157"/>
                <a:gd name="T10" fmla="*/ 161 w 183"/>
                <a:gd name="T11" fmla="*/ 133 h 157"/>
                <a:gd name="T12" fmla="*/ 158 w 183"/>
                <a:gd name="T13" fmla="*/ 112 h 157"/>
                <a:gd name="T14" fmla="*/ 145 w 183"/>
                <a:gd name="T15" fmla="*/ 103 h 157"/>
                <a:gd name="T16" fmla="*/ 150 w 183"/>
                <a:gd name="T17" fmla="*/ 95 h 157"/>
                <a:gd name="T18" fmla="*/ 161 w 183"/>
                <a:gd name="T19" fmla="*/ 102 h 157"/>
                <a:gd name="T20" fmla="*/ 183 w 183"/>
                <a:gd name="T21" fmla="*/ 103 h 157"/>
                <a:gd name="T22" fmla="*/ 177 w 183"/>
                <a:gd name="T23" fmla="*/ 90 h 157"/>
                <a:gd name="T24" fmla="*/ 146 w 183"/>
                <a:gd name="T25" fmla="*/ 60 h 157"/>
                <a:gd name="T26" fmla="*/ 58 w 183"/>
                <a:gd name="T27" fmla="*/ 7 h 157"/>
                <a:gd name="T28" fmla="*/ 19 w 183"/>
                <a:gd name="T29" fmla="*/ 9 h 157"/>
                <a:gd name="T30" fmla="*/ 5 w 183"/>
                <a:gd name="T31" fmla="*/ 57 h 157"/>
                <a:gd name="T32" fmla="*/ 24 w 183"/>
                <a:gd name="T33" fmla="*/ 103 h 157"/>
                <a:gd name="T34" fmla="*/ 56 w 183"/>
                <a:gd name="T35" fmla="*/ 136 h 157"/>
                <a:gd name="T36" fmla="*/ 88 w 183"/>
                <a:gd name="T37" fmla="*/ 152 h 157"/>
                <a:gd name="T38" fmla="*/ 122 w 183"/>
                <a:gd name="T3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57">
                  <a:moveTo>
                    <a:pt x="122" y="154"/>
                  </a:moveTo>
                  <a:cubicBezTo>
                    <a:pt x="134" y="151"/>
                    <a:pt x="133" y="144"/>
                    <a:pt x="128" y="137"/>
                  </a:cubicBezTo>
                  <a:cubicBezTo>
                    <a:pt x="122" y="132"/>
                    <a:pt x="116" y="126"/>
                    <a:pt x="112" y="120"/>
                  </a:cubicBezTo>
                  <a:cubicBezTo>
                    <a:pt x="109" y="116"/>
                    <a:pt x="115" y="111"/>
                    <a:pt x="119" y="115"/>
                  </a:cubicBezTo>
                  <a:cubicBezTo>
                    <a:pt x="124" y="119"/>
                    <a:pt x="130" y="124"/>
                    <a:pt x="135" y="130"/>
                  </a:cubicBezTo>
                  <a:cubicBezTo>
                    <a:pt x="143" y="136"/>
                    <a:pt x="153" y="138"/>
                    <a:pt x="161" y="133"/>
                  </a:cubicBezTo>
                  <a:cubicBezTo>
                    <a:pt x="171" y="126"/>
                    <a:pt x="166" y="118"/>
                    <a:pt x="158" y="112"/>
                  </a:cubicBezTo>
                  <a:cubicBezTo>
                    <a:pt x="153" y="109"/>
                    <a:pt x="148" y="106"/>
                    <a:pt x="145" y="103"/>
                  </a:cubicBezTo>
                  <a:cubicBezTo>
                    <a:pt x="139" y="99"/>
                    <a:pt x="144" y="92"/>
                    <a:pt x="150" y="95"/>
                  </a:cubicBezTo>
                  <a:cubicBezTo>
                    <a:pt x="153" y="96"/>
                    <a:pt x="157" y="99"/>
                    <a:pt x="161" y="102"/>
                  </a:cubicBezTo>
                  <a:cubicBezTo>
                    <a:pt x="171" y="107"/>
                    <a:pt x="183" y="112"/>
                    <a:pt x="183" y="103"/>
                  </a:cubicBezTo>
                  <a:cubicBezTo>
                    <a:pt x="183" y="98"/>
                    <a:pt x="180" y="94"/>
                    <a:pt x="177" y="90"/>
                  </a:cubicBezTo>
                  <a:cubicBezTo>
                    <a:pt x="169" y="78"/>
                    <a:pt x="158" y="69"/>
                    <a:pt x="146" y="60"/>
                  </a:cubicBezTo>
                  <a:cubicBezTo>
                    <a:pt x="120" y="39"/>
                    <a:pt x="90" y="18"/>
                    <a:pt x="58" y="7"/>
                  </a:cubicBezTo>
                  <a:cubicBezTo>
                    <a:pt x="45" y="2"/>
                    <a:pt x="32" y="0"/>
                    <a:pt x="19" y="9"/>
                  </a:cubicBezTo>
                  <a:cubicBezTo>
                    <a:pt x="3" y="20"/>
                    <a:pt x="0" y="39"/>
                    <a:pt x="5" y="57"/>
                  </a:cubicBezTo>
                  <a:cubicBezTo>
                    <a:pt x="9" y="73"/>
                    <a:pt x="15" y="88"/>
                    <a:pt x="24" y="103"/>
                  </a:cubicBezTo>
                  <a:cubicBezTo>
                    <a:pt x="34" y="114"/>
                    <a:pt x="44" y="126"/>
                    <a:pt x="56" y="136"/>
                  </a:cubicBezTo>
                  <a:cubicBezTo>
                    <a:pt x="66" y="143"/>
                    <a:pt x="77" y="148"/>
                    <a:pt x="88" y="152"/>
                  </a:cubicBezTo>
                  <a:cubicBezTo>
                    <a:pt x="99" y="155"/>
                    <a:pt x="111" y="157"/>
                    <a:pt x="122" y="154"/>
                  </a:cubicBezTo>
                  <a:close/>
                </a:path>
              </a:pathLst>
            </a:custGeom>
            <a:solidFill>
              <a:srgbClr val="D1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10564813" y="485775"/>
              <a:ext cx="1131888" cy="885825"/>
            </a:xfrm>
            <a:custGeom>
              <a:avLst/>
              <a:gdLst>
                <a:gd name="T0" fmla="*/ 418 w 434"/>
                <a:gd name="T1" fmla="*/ 225 h 339"/>
                <a:gd name="T2" fmla="*/ 399 w 434"/>
                <a:gd name="T3" fmla="*/ 223 h 339"/>
                <a:gd name="T4" fmla="*/ 359 w 434"/>
                <a:gd name="T5" fmla="*/ 228 h 339"/>
                <a:gd name="T6" fmla="*/ 357 w 434"/>
                <a:gd name="T7" fmla="*/ 218 h 339"/>
                <a:gd name="T8" fmla="*/ 420 w 434"/>
                <a:gd name="T9" fmla="*/ 186 h 339"/>
                <a:gd name="T10" fmla="*/ 395 w 434"/>
                <a:gd name="T11" fmla="*/ 166 h 339"/>
                <a:gd name="T12" fmla="*/ 364 w 434"/>
                <a:gd name="T13" fmla="*/ 179 h 339"/>
                <a:gd name="T14" fmla="*/ 238 w 434"/>
                <a:gd name="T15" fmla="*/ 176 h 339"/>
                <a:gd name="T16" fmla="*/ 127 w 434"/>
                <a:gd name="T17" fmla="*/ 21 h 339"/>
                <a:gd name="T18" fmla="*/ 31 w 434"/>
                <a:gd name="T19" fmla="*/ 32 h 339"/>
                <a:gd name="T20" fmla="*/ 0 w 434"/>
                <a:gd name="T21" fmla="*/ 52 h 339"/>
                <a:gd name="T22" fmla="*/ 46 w 434"/>
                <a:gd name="T23" fmla="*/ 138 h 339"/>
                <a:gd name="T24" fmla="*/ 81 w 434"/>
                <a:gd name="T25" fmla="*/ 201 h 339"/>
                <a:gd name="T26" fmla="*/ 77 w 434"/>
                <a:gd name="T27" fmla="*/ 167 h 339"/>
                <a:gd name="T28" fmla="*/ 106 w 434"/>
                <a:gd name="T29" fmla="*/ 128 h 339"/>
                <a:gd name="T30" fmla="*/ 153 w 434"/>
                <a:gd name="T31" fmla="*/ 134 h 339"/>
                <a:gd name="T32" fmla="*/ 264 w 434"/>
                <a:gd name="T33" fmla="*/ 211 h 339"/>
                <a:gd name="T34" fmla="*/ 273 w 434"/>
                <a:gd name="T35" fmla="*/ 240 h 339"/>
                <a:gd name="T36" fmla="*/ 258 w 434"/>
                <a:gd name="T37" fmla="*/ 248 h 339"/>
                <a:gd name="T38" fmla="*/ 251 w 434"/>
                <a:gd name="T39" fmla="*/ 271 h 339"/>
                <a:gd name="T40" fmla="*/ 224 w 434"/>
                <a:gd name="T41" fmla="*/ 275 h 339"/>
                <a:gd name="T42" fmla="*/ 223 w 434"/>
                <a:gd name="T43" fmla="*/ 283 h 339"/>
                <a:gd name="T44" fmla="*/ 198 w 434"/>
                <a:gd name="T45" fmla="*/ 295 h 339"/>
                <a:gd name="T46" fmla="*/ 173 w 434"/>
                <a:gd name="T47" fmla="*/ 292 h 339"/>
                <a:gd name="T48" fmla="*/ 248 w 434"/>
                <a:gd name="T49" fmla="*/ 323 h 339"/>
                <a:gd name="T50" fmla="*/ 341 w 434"/>
                <a:gd name="T51" fmla="*/ 334 h 339"/>
                <a:gd name="T52" fmla="*/ 400 w 434"/>
                <a:gd name="T53" fmla="*/ 294 h 339"/>
                <a:gd name="T54" fmla="*/ 355 w 434"/>
                <a:gd name="T55" fmla="*/ 268 h 339"/>
                <a:gd name="T56" fmla="*/ 342 w 434"/>
                <a:gd name="T57" fmla="*/ 268 h 339"/>
                <a:gd name="T58" fmla="*/ 342 w 434"/>
                <a:gd name="T59" fmla="*/ 259 h 339"/>
                <a:gd name="T60" fmla="*/ 349 w 434"/>
                <a:gd name="T61" fmla="*/ 259 h 339"/>
                <a:gd name="T62" fmla="*/ 421 w 434"/>
                <a:gd name="T63" fmla="*/ 249 h 339"/>
                <a:gd name="T64" fmla="*/ 418 w 434"/>
                <a:gd name="T65" fmla="*/ 225 h 339"/>
                <a:gd name="T66" fmla="*/ 74 w 434"/>
                <a:gd name="T67" fmla="*/ 94 h 339"/>
                <a:gd name="T68" fmla="*/ 61 w 434"/>
                <a:gd name="T69" fmla="*/ 47 h 339"/>
                <a:gd name="T70" fmla="*/ 65 w 434"/>
                <a:gd name="T71" fmla="*/ 49 h 339"/>
                <a:gd name="T72" fmla="*/ 74 w 434"/>
                <a:gd name="T73" fmla="*/ 83 h 339"/>
                <a:gd name="T74" fmla="*/ 91 w 434"/>
                <a:gd name="T75" fmla="*/ 47 h 339"/>
                <a:gd name="T76" fmla="*/ 97 w 434"/>
                <a:gd name="T77" fmla="*/ 47 h 339"/>
                <a:gd name="T78" fmla="*/ 74 w 434"/>
                <a:gd name="T79" fmla="*/ 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4" h="339">
                  <a:moveTo>
                    <a:pt x="418" y="225"/>
                  </a:moveTo>
                  <a:cubicBezTo>
                    <a:pt x="412" y="223"/>
                    <a:pt x="405" y="222"/>
                    <a:pt x="399" y="223"/>
                  </a:cubicBezTo>
                  <a:cubicBezTo>
                    <a:pt x="385" y="224"/>
                    <a:pt x="372" y="226"/>
                    <a:pt x="359" y="228"/>
                  </a:cubicBezTo>
                  <a:cubicBezTo>
                    <a:pt x="354" y="228"/>
                    <a:pt x="352" y="220"/>
                    <a:pt x="357" y="218"/>
                  </a:cubicBezTo>
                  <a:cubicBezTo>
                    <a:pt x="377" y="210"/>
                    <a:pt x="405" y="203"/>
                    <a:pt x="420" y="186"/>
                  </a:cubicBezTo>
                  <a:cubicBezTo>
                    <a:pt x="434" y="171"/>
                    <a:pt x="407" y="163"/>
                    <a:pt x="395" y="166"/>
                  </a:cubicBezTo>
                  <a:cubicBezTo>
                    <a:pt x="384" y="169"/>
                    <a:pt x="374" y="174"/>
                    <a:pt x="364" y="179"/>
                  </a:cubicBezTo>
                  <a:cubicBezTo>
                    <a:pt x="320" y="203"/>
                    <a:pt x="277" y="217"/>
                    <a:pt x="238" y="176"/>
                  </a:cubicBezTo>
                  <a:cubicBezTo>
                    <a:pt x="194" y="130"/>
                    <a:pt x="183" y="57"/>
                    <a:pt x="127" y="21"/>
                  </a:cubicBezTo>
                  <a:cubicBezTo>
                    <a:pt x="94" y="0"/>
                    <a:pt x="61" y="9"/>
                    <a:pt x="31" y="32"/>
                  </a:cubicBezTo>
                  <a:cubicBezTo>
                    <a:pt x="21" y="39"/>
                    <a:pt x="11" y="48"/>
                    <a:pt x="0" y="52"/>
                  </a:cubicBezTo>
                  <a:cubicBezTo>
                    <a:pt x="26" y="70"/>
                    <a:pt x="34" y="110"/>
                    <a:pt x="46" y="138"/>
                  </a:cubicBezTo>
                  <a:cubicBezTo>
                    <a:pt x="55" y="160"/>
                    <a:pt x="67" y="181"/>
                    <a:pt x="81" y="201"/>
                  </a:cubicBezTo>
                  <a:cubicBezTo>
                    <a:pt x="78" y="189"/>
                    <a:pt x="76" y="178"/>
                    <a:pt x="77" y="167"/>
                  </a:cubicBezTo>
                  <a:cubicBezTo>
                    <a:pt x="79" y="150"/>
                    <a:pt x="88" y="135"/>
                    <a:pt x="106" y="128"/>
                  </a:cubicBezTo>
                  <a:cubicBezTo>
                    <a:pt x="122" y="122"/>
                    <a:pt x="137" y="127"/>
                    <a:pt x="153" y="134"/>
                  </a:cubicBezTo>
                  <a:cubicBezTo>
                    <a:pt x="192" y="150"/>
                    <a:pt x="237" y="178"/>
                    <a:pt x="264" y="211"/>
                  </a:cubicBezTo>
                  <a:cubicBezTo>
                    <a:pt x="269" y="218"/>
                    <a:pt x="279" y="231"/>
                    <a:pt x="273" y="240"/>
                  </a:cubicBezTo>
                  <a:cubicBezTo>
                    <a:pt x="269" y="247"/>
                    <a:pt x="264" y="249"/>
                    <a:pt x="258" y="248"/>
                  </a:cubicBezTo>
                  <a:cubicBezTo>
                    <a:pt x="262" y="256"/>
                    <a:pt x="261" y="264"/>
                    <a:pt x="251" y="271"/>
                  </a:cubicBezTo>
                  <a:cubicBezTo>
                    <a:pt x="242" y="277"/>
                    <a:pt x="233" y="277"/>
                    <a:pt x="224" y="275"/>
                  </a:cubicBezTo>
                  <a:cubicBezTo>
                    <a:pt x="224" y="277"/>
                    <a:pt x="224" y="280"/>
                    <a:pt x="223" y="283"/>
                  </a:cubicBezTo>
                  <a:cubicBezTo>
                    <a:pt x="219" y="292"/>
                    <a:pt x="207" y="295"/>
                    <a:pt x="198" y="295"/>
                  </a:cubicBezTo>
                  <a:cubicBezTo>
                    <a:pt x="190" y="295"/>
                    <a:pt x="182" y="294"/>
                    <a:pt x="173" y="292"/>
                  </a:cubicBezTo>
                  <a:cubicBezTo>
                    <a:pt x="197" y="306"/>
                    <a:pt x="221" y="316"/>
                    <a:pt x="248" y="323"/>
                  </a:cubicBezTo>
                  <a:cubicBezTo>
                    <a:pt x="276" y="330"/>
                    <a:pt x="312" y="339"/>
                    <a:pt x="341" y="334"/>
                  </a:cubicBezTo>
                  <a:cubicBezTo>
                    <a:pt x="356" y="331"/>
                    <a:pt x="409" y="318"/>
                    <a:pt x="400" y="294"/>
                  </a:cubicBezTo>
                  <a:cubicBezTo>
                    <a:pt x="394" y="278"/>
                    <a:pt x="373" y="270"/>
                    <a:pt x="355" y="268"/>
                  </a:cubicBezTo>
                  <a:cubicBezTo>
                    <a:pt x="350" y="268"/>
                    <a:pt x="346" y="268"/>
                    <a:pt x="342" y="268"/>
                  </a:cubicBezTo>
                  <a:cubicBezTo>
                    <a:pt x="336" y="268"/>
                    <a:pt x="336" y="259"/>
                    <a:pt x="342" y="259"/>
                  </a:cubicBezTo>
                  <a:cubicBezTo>
                    <a:pt x="344" y="258"/>
                    <a:pt x="347" y="258"/>
                    <a:pt x="349" y="259"/>
                  </a:cubicBezTo>
                  <a:cubicBezTo>
                    <a:pt x="372" y="259"/>
                    <a:pt x="401" y="261"/>
                    <a:pt x="421" y="249"/>
                  </a:cubicBezTo>
                  <a:cubicBezTo>
                    <a:pt x="431" y="243"/>
                    <a:pt x="432" y="228"/>
                    <a:pt x="418" y="225"/>
                  </a:cubicBezTo>
                  <a:close/>
                  <a:moveTo>
                    <a:pt x="74" y="94"/>
                  </a:moveTo>
                  <a:cubicBezTo>
                    <a:pt x="50" y="92"/>
                    <a:pt x="54" y="62"/>
                    <a:pt x="61" y="47"/>
                  </a:cubicBezTo>
                  <a:cubicBezTo>
                    <a:pt x="62" y="45"/>
                    <a:pt x="65" y="47"/>
                    <a:pt x="65" y="49"/>
                  </a:cubicBezTo>
                  <a:cubicBezTo>
                    <a:pt x="63" y="56"/>
                    <a:pt x="60" y="84"/>
                    <a:pt x="74" y="83"/>
                  </a:cubicBezTo>
                  <a:cubicBezTo>
                    <a:pt x="89" y="82"/>
                    <a:pt x="87" y="57"/>
                    <a:pt x="91" y="47"/>
                  </a:cubicBezTo>
                  <a:cubicBezTo>
                    <a:pt x="92" y="45"/>
                    <a:pt x="95" y="44"/>
                    <a:pt x="97" y="47"/>
                  </a:cubicBezTo>
                  <a:cubicBezTo>
                    <a:pt x="105" y="62"/>
                    <a:pt x="95" y="96"/>
                    <a:pt x="74" y="94"/>
                  </a:cubicBezTo>
                  <a:close/>
                </a:path>
              </a:pathLst>
            </a:custGeom>
            <a:solidFill>
              <a:srgbClr val="B89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10483851" y="469900"/>
              <a:ext cx="1260475" cy="1066800"/>
            </a:xfrm>
            <a:custGeom>
              <a:avLst/>
              <a:gdLst>
                <a:gd name="T0" fmla="*/ 452 w 483"/>
                <a:gd name="T1" fmla="*/ 164 h 408"/>
                <a:gd name="T2" fmla="*/ 310 w 483"/>
                <a:gd name="T3" fmla="*/ 196 h 408"/>
                <a:gd name="T4" fmla="*/ 177 w 483"/>
                <a:gd name="T5" fmla="*/ 29 h 408"/>
                <a:gd name="T6" fmla="*/ 60 w 483"/>
                <a:gd name="T7" fmla="*/ 25 h 408"/>
                <a:gd name="T8" fmla="*/ 9 w 483"/>
                <a:gd name="T9" fmla="*/ 49 h 408"/>
                <a:gd name="T10" fmla="*/ 60 w 483"/>
                <a:gd name="T11" fmla="*/ 129 h 408"/>
                <a:gd name="T12" fmla="*/ 140 w 483"/>
                <a:gd name="T13" fmla="*/ 257 h 408"/>
                <a:gd name="T14" fmla="*/ 152 w 483"/>
                <a:gd name="T15" fmla="*/ 272 h 408"/>
                <a:gd name="T16" fmla="*/ 203 w 483"/>
                <a:gd name="T17" fmla="*/ 381 h 408"/>
                <a:gd name="T18" fmla="*/ 188 w 483"/>
                <a:gd name="T19" fmla="*/ 407 h 408"/>
                <a:gd name="T20" fmla="*/ 213 w 483"/>
                <a:gd name="T21" fmla="*/ 375 h 408"/>
                <a:gd name="T22" fmla="*/ 199 w 483"/>
                <a:gd name="T23" fmla="*/ 306 h 408"/>
                <a:gd name="T24" fmla="*/ 278 w 483"/>
                <a:gd name="T25" fmla="*/ 379 h 408"/>
                <a:gd name="T26" fmla="*/ 264 w 483"/>
                <a:gd name="T27" fmla="*/ 405 h 408"/>
                <a:gd name="T28" fmla="*/ 289 w 483"/>
                <a:gd name="T29" fmla="*/ 372 h 408"/>
                <a:gd name="T30" fmla="*/ 207 w 483"/>
                <a:gd name="T31" fmla="*/ 310 h 408"/>
                <a:gd name="T32" fmla="*/ 431 w 483"/>
                <a:gd name="T33" fmla="*/ 326 h 408"/>
                <a:gd name="T34" fmla="*/ 469 w 483"/>
                <a:gd name="T35" fmla="*/ 250 h 408"/>
                <a:gd name="T36" fmla="*/ 170 w 483"/>
                <a:gd name="T37" fmla="*/ 273 h 408"/>
                <a:gd name="T38" fmla="*/ 119 w 483"/>
                <a:gd name="T39" fmla="*/ 194 h 408"/>
                <a:gd name="T40" fmla="*/ 172 w 483"/>
                <a:gd name="T41" fmla="*/ 144 h 408"/>
                <a:gd name="T42" fmla="*/ 291 w 483"/>
                <a:gd name="T43" fmla="*/ 227 h 408"/>
                <a:gd name="T44" fmla="*/ 275 w 483"/>
                <a:gd name="T45" fmla="*/ 239 h 408"/>
                <a:gd name="T46" fmla="*/ 259 w 483"/>
                <a:gd name="T47" fmla="*/ 240 h 408"/>
                <a:gd name="T48" fmla="*/ 275 w 483"/>
                <a:gd name="T49" fmla="*/ 270 h 408"/>
                <a:gd name="T50" fmla="*/ 233 w 483"/>
                <a:gd name="T51" fmla="*/ 252 h 408"/>
                <a:gd name="T52" fmla="*/ 242 w 483"/>
                <a:gd name="T53" fmla="*/ 274 h 408"/>
                <a:gd name="T54" fmla="*/ 202 w 483"/>
                <a:gd name="T55" fmla="*/ 289 h 408"/>
                <a:gd name="T56" fmla="*/ 452 w 483"/>
                <a:gd name="T57" fmla="*/ 255 h 408"/>
                <a:gd name="T58" fmla="*/ 373 w 483"/>
                <a:gd name="T59" fmla="*/ 265 h 408"/>
                <a:gd name="T60" fmla="*/ 386 w 483"/>
                <a:gd name="T61" fmla="*/ 274 h 408"/>
                <a:gd name="T62" fmla="*/ 372 w 483"/>
                <a:gd name="T63" fmla="*/ 340 h 408"/>
                <a:gd name="T64" fmla="*/ 204 w 483"/>
                <a:gd name="T65" fmla="*/ 298 h 408"/>
                <a:gd name="T66" fmla="*/ 254 w 483"/>
                <a:gd name="T67" fmla="*/ 289 h 408"/>
                <a:gd name="T68" fmla="*/ 282 w 483"/>
                <a:gd name="T69" fmla="*/ 277 h 408"/>
                <a:gd name="T70" fmla="*/ 304 w 483"/>
                <a:gd name="T71" fmla="*/ 246 h 408"/>
                <a:gd name="T72" fmla="*/ 184 w 483"/>
                <a:gd name="T73" fmla="*/ 140 h 408"/>
                <a:gd name="T74" fmla="*/ 108 w 483"/>
                <a:gd name="T75" fmla="*/ 173 h 408"/>
                <a:gd name="T76" fmla="*/ 77 w 483"/>
                <a:gd name="T77" fmla="*/ 144 h 408"/>
                <a:gd name="T78" fmla="*/ 62 w 483"/>
                <a:gd name="T79" fmla="*/ 38 h 408"/>
                <a:gd name="T80" fmla="*/ 269 w 483"/>
                <a:gd name="T81" fmla="*/ 182 h 408"/>
                <a:gd name="T82" fmla="*/ 426 w 483"/>
                <a:gd name="T83" fmla="*/ 172 h 408"/>
                <a:gd name="T84" fmla="*/ 388 w 483"/>
                <a:gd name="T85" fmla="*/ 224 h 408"/>
                <a:gd name="T86" fmla="*/ 430 w 483"/>
                <a:gd name="T87" fmla="*/ 229 h 408"/>
                <a:gd name="T88" fmla="*/ 452 w 483"/>
                <a:gd name="T89" fmla="*/ 2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3" h="408">
                  <a:moveTo>
                    <a:pt x="424" y="220"/>
                  </a:moveTo>
                  <a:cubicBezTo>
                    <a:pt x="453" y="207"/>
                    <a:pt x="483" y="187"/>
                    <a:pt x="452" y="164"/>
                  </a:cubicBezTo>
                  <a:cubicBezTo>
                    <a:pt x="435" y="153"/>
                    <a:pt x="412" y="164"/>
                    <a:pt x="397" y="172"/>
                  </a:cubicBezTo>
                  <a:cubicBezTo>
                    <a:pt x="370" y="186"/>
                    <a:pt x="342" y="205"/>
                    <a:pt x="310" y="196"/>
                  </a:cubicBezTo>
                  <a:cubicBezTo>
                    <a:pt x="273" y="187"/>
                    <a:pt x="252" y="144"/>
                    <a:pt x="236" y="114"/>
                  </a:cubicBezTo>
                  <a:cubicBezTo>
                    <a:pt x="220" y="82"/>
                    <a:pt x="203" y="53"/>
                    <a:pt x="177" y="29"/>
                  </a:cubicBezTo>
                  <a:cubicBezTo>
                    <a:pt x="157" y="10"/>
                    <a:pt x="132" y="0"/>
                    <a:pt x="104" y="4"/>
                  </a:cubicBezTo>
                  <a:cubicBezTo>
                    <a:pt x="88" y="7"/>
                    <a:pt x="73" y="16"/>
                    <a:pt x="60" y="25"/>
                  </a:cubicBezTo>
                  <a:cubicBezTo>
                    <a:pt x="47" y="34"/>
                    <a:pt x="33" y="50"/>
                    <a:pt x="17" y="51"/>
                  </a:cubicBezTo>
                  <a:cubicBezTo>
                    <a:pt x="15" y="50"/>
                    <a:pt x="12" y="50"/>
                    <a:pt x="9" y="49"/>
                  </a:cubicBezTo>
                  <a:cubicBezTo>
                    <a:pt x="3" y="49"/>
                    <a:pt x="0" y="58"/>
                    <a:pt x="6" y="59"/>
                  </a:cubicBezTo>
                  <a:cubicBezTo>
                    <a:pt x="40" y="65"/>
                    <a:pt x="49" y="100"/>
                    <a:pt x="60" y="129"/>
                  </a:cubicBezTo>
                  <a:cubicBezTo>
                    <a:pt x="70" y="158"/>
                    <a:pt x="85" y="185"/>
                    <a:pt x="102" y="211"/>
                  </a:cubicBezTo>
                  <a:cubicBezTo>
                    <a:pt x="114" y="228"/>
                    <a:pt x="127" y="243"/>
                    <a:pt x="140" y="257"/>
                  </a:cubicBezTo>
                  <a:cubicBezTo>
                    <a:pt x="144" y="262"/>
                    <a:pt x="148" y="266"/>
                    <a:pt x="152" y="270"/>
                  </a:cubicBezTo>
                  <a:cubicBezTo>
                    <a:pt x="152" y="271"/>
                    <a:pt x="152" y="271"/>
                    <a:pt x="152" y="272"/>
                  </a:cubicBezTo>
                  <a:cubicBezTo>
                    <a:pt x="155" y="301"/>
                    <a:pt x="162" y="329"/>
                    <a:pt x="178" y="353"/>
                  </a:cubicBezTo>
                  <a:cubicBezTo>
                    <a:pt x="181" y="357"/>
                    <a:pt x="203" y="381"/>
                    <a:pt x="203" y="381"/>
                  </a:cubicBezTo>
                  <a:cubicBezTo>
                    <a:pt x="197" y="388"/>
                    <a:pt x="189" y="393"/>
                    <a:pt x="184" y="401"/>
                  </a:cubicBezTo>
                  <a:cubicBezTo>
                    <a:pt x="182" y="404"/>
                    <a:pt x="185" y="408"/>
                    <a:pt x="188" y="407"/>
                  </a:cubicBezTo>
                  <a:cubicBezTo>
                    <a:pt x="199" y="403"/>
                    <a:pt x="208" y="391"/>
                    <a:pt x="215" y="382"/>
                  </a:cubicBezTo>
                  <a:cubicBezTo>
                    <a:pt x="217" y="380"/>
                    <a:pt x="215" y="376"/>
                    <a:pt x="213" y="375"/>
                  </a:cubicBezTo>
                  <a:cubicBezTo>
                    <a:pt x="182" y="351"/>
                    <a:pt x="167" y="315"/>
                    <a:pt x="161" y="277"/>
                  </a:cubicBezTo>
                  <a:cubicBezTo>
                    <a:pt x="173" y="288"/>
                    <a:pt x="185" y="297"/>
                    <a:pt x="199" y="306"/>
                  </a:cubicBezTo>
                  <a:cubicBezTo>
                    <a:pt x="202" y="320"/>
                    <a:pt x="214" y="333"/>
                    <a:pt x="225" y="343"/>
                  </a:cubicBezTo>
                  <a:cubicBezTo>
                    <a:pt x="241" y="357"/>
                    <a:pt x="259" y="370"/>
                    <a:pt x="278" y="379"/>
                  </a:cubicBezTo>
                  <a:cubicBezTo>
                    <a:pt x="272" y="386"/>
                    <a:pt x="265" y="392"/>
                    <a:pt x="259" y="400"/>
                  </a:cubicBezTo>
                  <a:cubicBezTo>
                    <a:pt x="256" y="403"/>
                    <a:pt x="261" y="407"/>
                    <a:pt x="264" y="405"/>
                  </a:cubicBezTo>
                  <a:cubicBezTo>
                    <a:pt x="275" y="399"/>
                    <a:pt x="282" y="389"/>
                    <a:pt x="291" y="381"/>
                  </a:cubicBezTo>
                  <a:cubicBezTo>
                    <a:pt x="294" y="378"/>
                    <a:pt x="292" y="373"/>
                    <a:pt x="289" y="372"/>
                  </a:cubicBezTo>
                  <a:cubicBezTo>
                    <a:pt x="272" y="366"/>
                    <a:pt x="257" y="356"/>
                    <a:pt x="242" y="345"/>
                  </a:cubicBezTo>
                  <a:cubicBezTo>
                    <a:pt x="231" y="337"/>
                    <a:pt x="215" y="325"/>
                    <a:pt x="207" y="310"/>
                  </a:cubicBezTo>
                  <a:cubicBezTo>
                    <a:pt x="224" y="320"/>
                    <a:pt x="243" y="329"/>
                    <a:pt x="263" y="335"/>
                  </a:cubicBezTo>
                  <a:cubicBezTo>
                    <a:pt x="316" y="352"/>
                    <a:pt x="384" y="364"/>
                    <a:pt x="431" y="326"/>
                  </a:cubicBezTo>
                  <a:cubicBezTo>
                    <a:pt x="455" y="305"/>
                    <a:pt x="437" y="286"/>
                    <a:pt x="414" y="274"/>
                  </a:cubicBezTo>
                  <a:cubicBezTo>
                    <a:pt x="438" y="273"/>
                    <a:pt x="464" y="268"/>
                    <a:pt x="469" y="250"/>
                  </a:cubicBezTo>
                  <a:cubicBezTo>
                    <a:pt x="476" y="222"/>
                    <a:pt x="449" y="218"/>
                    <a:pt x="424" y="220"/>
                  </a:cubicBezTo>
                  <a:close/>
                  <a:moveTo>
                    <a:pt x="170" y="273"/>
                  </a:moveTo>
                  <a:cubicBezTo>
                    <a:pt x="158" y="263"/>
                    <a:pt x="148" y="251"/>
                    <a:pt x="138" y="240"/>
                  </a:cubicBezTo>
                  <a:cubicBezTo>
                    <a:pt x="129" y="225"/>
                    <a:pt x="123" y="210"/>
                    <a:pt x="119" y="194"/>
                  </a:cubicBezTo>
                  <a:cubicBezTo>
                    <a:pt x="114" y="176"/>
                    <a:pt x="117" y="157"/>
                    <a:pt x="133" y="146"/>
                  </a:cubicBezTo>
                  <a:cubicBezTo>
                    <a:pt x="146" y="137"/>
                    <a:pt x="159" y="139"/>
                    <a:pt x="172" y="144"/>
                  </a:cubicBezTo>
                  <a:cubicBezTo>
                    <a:pt x="204" y="155"/>
                    <a:pt x="234" y="176"/>
                    <a:pt x="260" y="197"/>
                  </a:cubicBezTo>
                  <a:cubicBezTo>
                    <a:pt x="272" y="206"/>
                    <a:pt x="283" y="215"/>
                    <a:pt x="291" y="227"/>
                  </a:cubicBezTo>
                  <a:cubicBezTo>
                    <a:pt x="294" y="231"/>
                    <a:pt x="297" y="235"/>
                    <a:pt x="297" y="240"/>
                  </a:cubicBezTo>
                  <a:cubicBezTo>
                    <a:pt x="297" y="249"/>
                    <a:pt x="285" y="244"/>
                    <a:pt x="275" y="239"/>
                  </a:cubicBezTo>
                  <a:cubicBezTo>
                    <a:pt x="271" y="236"/>
                    <a:pt x="267" y="233"/>
                    <a:pt x="264" y="232"/>
                  </a:cubicBezTo>
                  <a:cubicBezTo>
                    <a:pt x="258" y="229"/>
                    <a:pt x="253" y="236"/>
                    <a:pt x="259" y="240"/>
                  </a:cubicBezTo>
                  <a:cubicBezTo>
                    <a:pt x="262" y="243"/>
                    <a:pt x="267" y="246"/>
                    <a:pt x="272" y="249"/>
                  </a:cubicBezTo>
                  <a:cubicBezTo>
                    <a:pt x="280" y="255"/>
                    <a:pt x="285" y="263"/>
                    <a:pt x="275" y="270"/>
                  </a:cubicBezTo>
                  <a:cubicBezTo>
                    <a:pt x="267" y="275"/>
                    <a:pt x="257" y="273"/>
                    <a:pt x="249" y="267"/>
                  </a:cubicBezTo>
                  <a:cubicBezTo>
                    <a:pt x="244" y="261"/>
                    <a:pt x="238" y="256"/>
                    <a:pt x="233" y="252"/>
                  </a:cubicBezTo>
                  <a:cubicBezTo>
                    <a:pt x="229" y="248"/>
                    <a:pt x="223" y="253"/>
                    <a:pt x="226" y="257"/>
                  </a:cubicBezTo>
                  <a:cubicBezTo>
                    <a:pt x="230" y="263"/>
                    <a:pt x="236" y="269"/>
                    <a:pt x="242" y="274"/>
                  </a:cubicBezTo>
                  <a:cubicBezTo>
                    <a:pt x="247" y="281"/>
                    <a:pt x="248" y="288"/>
                    <a:pt x="236" y="291"/>
                  </a:cubicBezTo>
                  <a:cubicBezTo>
                    <a:pt x="225" y="294"/>
                    <a:pt x="213" y="292"/>
                    <a:pt x="202" y="289"/>
                  </a:cubicBezTo>
                  <a:cubicBezTo>
                    <a:pt x="191" y="285"/>
                    <a:pt x="180" y="280"/>
                    <a:pt x="170" y="273"/>
                  </a:cubicBezTo>
                  <a:close/>
                  <a:moveTo>
                    <a:pt x="452" y="255"/>
                  </a:moveTo>
                  <a:cubicBezTo>
                    <a:pt x="432" y="267"/>
                    <a:pt x="403" y="265"/>
                    <a:pt x="380" y="265"/>
                  </a:cubicBezTo>
                  <a:cubicBezTo>
                    <a:pt x="378" y="264"/>
                    <a:pt x="375" y="264"/>
                    <a:pt x="373" y="265"/>
                  </a:cubicBezTo>
                  <a:cubicBezTo>
                    <a:pt x="367" y="265"/>
                    <a:pt x="367" y="274"/>
                    <a:pt x="373" y="274"/>
                  </a:cubicBezTo>
                  <a:cubicBezTo>
                    <a:pt x="377" y="274"/>
                    <a:pt x="381" y="274"/>
                    <a:pt x="386" y="274"/>
                  </a:cubicBezTo>
                  <a:cubicBezTo>
                    <a:pt x="404" y="276"/>
                    <a:pt x="425" y="284"/>
                    <a:pt x="431" y="300"/>
                  </a:cubicBezTo>
                  <a:cubicBezTo>
                    <a:pt x="440" y="324"/>
                    <a:pt x="387" y="337"/>
                    <a:pt x="372" y="340"/>
                  </a:cubicBezTo>
                  <a:cubicBezTo>
                    <a:pt x="343" y="345"/>
                    <a:pt x="307" y="336"/>
                    <a:pt x="279" y="329"/>
                  </a:cubicBezTo>
                  <a:cubicBezTo>
                    <a:pt x="252" y="322"/>
                    <a:pt x="228" y="312"/>
                    <a:pt x="204" y="298"/>
                  </a:cubicBezTo>
                  <a:cubicBezTo>
                    <a:pt x="213" y="300"/>
                    <a:pt x="221" y="301"/>
                    <a:pt x="229" y="301"/>
                  </a:cubicBezTo>
                  <a:cubicBezTo>
                    <a:pt x="238" y="301"/>
                    <a:pt x="250" y="298"/>
                    <a:pt x="254" y="289"/>
                  </a:cubicBezTo>
                  <a:cubicBezTo>
                    <a:pt x="255" y="286"/>
                    <a:pt x="255" y="283"/>
                    <a:pt x="255" y="281"/>
                  </a:cubicBezTo>
                  <a:cubicBezTo>
                    <a:pt x="264" y="283"/>
                    <a:pt x="273" y="283"/>
                    <a:pt x="282" y="277"/>
                  </a:cubicBezTo>
                  <a:cubicBezTo>
                    <a:pt x="292" y="270"/>
                    <a:pt x="293" y="262"/>
                    <a:pt x="289" y="254"/>
                  </a:cubicBezTo>
                  <a:cubicBezTo>
                    <a:pt x="295" y="255"/>
                    <a:pt x="300" y="253"/>
                    <a:pt x="304" y="246"/>
                  </a:cubicBezTo>
                  <a:cubicBezTo>
                    <a:pt x="310" y="237"/>
                    <a:pt x="300" y="224"/>
                    <a:pt x="295" y="217"/>
                  </a:cubicBezTo>
                  <a:cubicBezTo>
                    <a:pt x="268" y="184"/>
                    <a:pt x="223" y="156"/>
                    <a:pt x="184" y="140"/>
                  </a:cubicBezTo>
                  <a:cubicBezTo>
                    <a:pt x="168" y="133"/>
                    <a:pt x="153" y="128"/>
                    <a:pt x="137" y="134"/>
                  </a:cubicBezTo>
                  <a:cubicBezTo>
                    <a:pt x="119" y="141"/>
                    <a:pt x="110" y="156"/>
                    <a:pt x="108" y="173"/>
                  </a:cubicBezTo>
                  <a:cubicBezTo>
                    <a:pt x="107" y="184"/>
                    <a:pt x="109" y="195"/>
                    <a:pt x="112" y="207"/>
                  </a:cubicBezTo>
                  <a:cubicBezTo>
                    <a:pt x="98" y="187"/>
                    <a:pt x="86" y="166"/>
                    <a:pt x="77" y="144"/>
                  </a:cubicBezTo>
                  <a:cubicBezTo>
                    <a:pt x="65" y="116"/>
                    <a:pt x="57" y="76"/>
                    <a:pt x="31" y="58"/>
                  </a:cubicBezTo>
                  <a:cubicBezTo>
                    <a:pt x="42" y="54"/>
                    <a:pt x="52" y="45"/>
                    <a:pt x="62" y="38"/>
                  </a:cubicBezTo>
                  <a:cubicBezTo>
                    <a:pt x="92" y="15"/>
                    <a:pt x="125" y="6"/>
                    <a:pt x="158" y="27"/>
                  </a:cubicBezTo>
                  <a:cubicBezTo>
                    <a:pt x="214" y="63"/>
                    <a:pt x="225" y="136"/>
                    <a:pt x="269" y="182"/>
                  </a:cubicBezTo>
                  <a:cubicBezTo>
                    <a:pt x="308" y="223"/>
                    <a:pt x="351" y="209"/>
                    <a:pt x="395" y="185"/>
                  </a:cubicBezTo>
                  <a:cubicBezTo>
                    <a:pt x="405" y="180"/>
                    <a:pt x="415" y="175"/>
                    <a:pt x="426" y="172"/>
                  </a:cubicBezTo>
                  <a:cubicBezTo>
                    <a:pt x="438" y="169"/>
                    <a:pt x="465" y="177"/>
                    <a:pt x="451" y="192"/>
                  </a:cubicBezTo>
                  <a:cubicBezTo>
                    <a:pt x="436" y="209"/>
                    <a:pt x="408" y="216"/>
                    <a:pt x="388" y="224"/>
                  </a:cubicBezTo>
                  <a:cubicBezTo>
                    <a:pt x="383" y="226"/>
                    <a:pt x="385" y="234"/>
                    <a:pt x="390" y="234"/>
                  </a:cubicBezTo>
                  <a:cubicBezTo>
                    <a:pt x="403" y="232"/>
                    <a:pt x="416" y="230"/>
                    <a:pt x="430" y="229"/>
                  </a:cubicBezTo>
                  <a:cubicBezTo>
                    <a:pt x="436" y="228"/>
                    <a:pt x="443" y="229"/>
                    <a:pt x="449" y="231"/>
                  </a:cubicBezTo>
                  <a:cubicBezTo>
                    <a:pt x="463" y="234"/>
                    <a:pt x="462" y="249"/>
                    <a:pt x="452" y="255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10694988" y="600075"/>
              <a:ext cx="142875" cy="136525"/>
            </a:xfrm>
            <a:custGeom>
              <a:avLst/>
              <a:gdLst>
                <a:gd name="T0" fmla="*/ 41 w 55"/>
                <a:gd name="T1" fmla="*/ 3 h 52"/>
                <a:gd name="T2" fmla="*/ 24 w 55"/>
                <a:gd name="T3" fmla="*/ 39 h 52"/>
                <a:gd name="T4" fmla="*/ 15 w 55"/>
                <a:gd name="T5" fmla="*/ 5 h 52"/>
                <a:gd name="T6" fmla="*/ 11 w 55"/>
                <a:gd name="T7" fmla="*/ 3 h 52"/>
                <a:gd name="T8" fmla="*/ 24 w 55"/>
                <a:gd name="T9" fmla="*/ 50 h 52"/>
                <a:gd name="T10" fmla="*/ 47 w 55"/>
                <a:gd name="T11" fmla="*/ 3 h 52"/>
                <a:gd name="T12" fmla="*/ 41 w 55"/>
                <a:gd name="T1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2">
                  <a:moveTo>
                    <a:pt x="41" y="3"/>
                  </a:moveTo>
                  <a:cubicBezTo>
                    <a:pt x="37" y="13"/>
                    <a:pt x="39" y="38"/>
                    <a:pt x="24" y="39"/>
                  </a:cubicBezTo>
                  <a:cubicBezTo>
                    <a:pt x="10" y="40"/>
                    <a:pt x="13" y="12"/>
                    <a:pt x="15" y="5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4" y="18"/>
                    <a:pt x="0" y="48"/>
                    <a:pt x="24" y="50"/>
                  </a:cubicBezTo>
                  <a:cubicBezTo>
                    <a:pt x="45" y="52"/>
                    <a:pt x="55" y="18"/>
                    <a:pt x="47" y="3"/>
                  </a:cubicBezTo>
                  <a:cubicBezTo>
                    <a:pt x="45" y="0"/>
                    <a:pt x="42" y="1"/>
                    <a:pt x="41" y="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2144713" y="-7938"/>
            <a:ext cx="1746250" cy="1395413"/>
            <a:chOff x="2144713" y="-7938"/>
            <a:chExt cx="1746250" cy="1395413"/>
          </a:xfrm>
        </p:grpSpPr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2144713" y="-7938"/>
              <a:ext cx="1746250" cy="1395413"/>
            </a:xfrm>
            <a:custGeom>
              <a:avLst/>
              <a:gdLst>
                <a:gd name="T0" fmla="*/ 666 w 669"/>
                <a:gd name="T1" fmla="*/ 95 h 534"/>
                <a:gd name="T2" fmla="*/ 657 w 669"/>
                <a:gd name="T3" fmla="*/ 73 h 534"/>
                <a:gd name="T4" fmla="*/ 653 w 669"/>
                <a:gd name="T5" fmla="*/ 69 h 534"/>
                <a:gd name="T6" fmla="*/ 582 w 669"/>
                <a:gd name="T7" fmla="*/ 111 h 534"/>
                <a:gd name="T8" fmla="*/ 542 w 669"/>
                <a:gd name="T9" fmla="*/ 164 h 534"/>
                <a:gd name="T10" fmla="*/ 379 w 669"/>
                <a:gd name="T11" fmla="*/ 60 h 534"/>
                <a:gd name="T12" fmla="*/ 376 w 669"/>
                <a:gd name="T13" fmla="*/ 61 h 534"/>
                <a:gd name="T14" fmla="*/ 292 w 669"/>
                <a:gd name="T15" fmla="*/ 41 h 534"/>
                <a:gd name="T16" fmla="*/ 266 w 669"/>
                <a:gd name="T17" fmla="*/ 2 h 534"/>
                <a:gd name="T18" fmla="*/ 252 w 669"/>
                <a:gd name="T19" fmla="*/ 52 h 534"/>
                <a:gd name="T20" fmla="*/ 192 w 669"/>
                <a:gd name="T21" fmla="*/ 133 h 534"/>
                <a:gd name="T22" fmla="*/ 193 w 669"/>
                <a:gd name="T23" fmla="*/ 135 h 534"/>
                <a:gd name="T24" fmla="*/ 161 w 669"/>
                <a:gd name="T25" fmla="*/ 179 h 534"/>
                <a:gd name="T26" fmla="*/ 155 w 669"/>
                <a:gd name="T27" fmla="*/ 195 h 534"/>
                <a:gd name="T28" fmla="*/ 154 w 669"/>
                <a:gd name="T29" fmla="*/ 195 h 534"/>
                <a:gd name="T30" fmla="*/ 143 w 669"/>
                <a:gd name="T31" fmla="*/ 248 h 534"/>
                <a:gd name="T32" fmla="*/ 13 w 669"/>
                <a:gd name="T33" fmla="*/ 257 h 534"/>
                <a:gd name="T34" fmla="*/ 27 w 669"/>
                <a:gd name="T35" fmla="*/ 342 h 534"/>
                <a:gd name="T36" fmla="*/ 59 w 669"/>
                <a:gd name="T37" fmla="*/ 370 h 534"/>
                <a:gd name="T38" fmla="*/ 123 w 669"/>
                <a:gd name="T39" fmla="*/ 406 h 534"/>
                <a:gd name="T40" fmla="*/ 130 w 669"/>
                <a:gd name="T41" fmla="*/ 444 h 534"/>
                <a:gd name="T42" fmla="*/ 158 w 669"/>
                <a:gd name="T43" fmla="*/ 447 h 534"/>
                <a:gd name="T44" fmla="*/ 182 w 669"/>
                <a:gd name="T45" fmla="*/ 384 h 534"/>
                <a:gd name="T46" fmla="*/ 281 w 669"/>
                <a:gd name="T47" fmla="*/ 466 h 534"/>
                <a:gd name="T48" fmla="*/ 318 w 669"/>
                <a:gd name="T49" fmla="*/ 477 h 534"/>
                <a:gd name="T50" fmla="*/ 306 w 669"/>
                <a:gd name="T51" fmla="*/ 511 h 534"/>
                <a:gd name="T52" fmla="*/ 309 w 669"/>
                <a:gd name="T53" fmla="*/ 517 h 534"/>
                <a:gd name="T54" fmla="*/ 575 w 669"/>
                <a:gd name="T55" fmla="*/ 410 h 534"/>
                <a:gd name="T56" fmla="*/ 574 w 669"/>
                <a:gd name="T57" fmla="*/ 405 h 534"/>
                <a:gd name="T58" fmla="*/ 539 w 669"/>
                <a:gd name="T59" fmla="*/ 385 h 534"/>
                <a:gd name="T60" fmla="*/ 570 w 669"/>
                <a:gd name="T61" fmla="*/ 286 h 534"/>
                <a:gd name="T62" fmla="*/ 628 w 669"/>
                <a:gd name="T63" fmla="*/ 219 h 534"/>
                <a:gd name="T64" fmla="*/ 666 w 669"/>
                <a:gd name="T65" fmla="*/ 101 h 534"/>
                <a:gd name="T66" fmla="*/ 666 w 669"/>
                <a:gd name="T67" fmla="*/ 95 h 534"/>
                <a:gd name="T68" fmla="*/ 50 w 669"/>
                <a:gd name="T69" fmla="*/ 279 h 534"/>
                <a:gd name="T70" fmla="*/ 93 w 669"/>
                <a:gd name="T71" fmla="*/ 259 h 534"/>
                <a:gd name="T72" fmla="*/ 144 w 669"/>
                <a:gd name="T73" fmla="*/ 296 h 534"/>
                <a:gd name="T74" fmla="*/ 145 w 669"/>
                <a:gd name="T75" fmla="*/ 297 h 534"/>
                <a:gd name="T76" fmla="*/ 158 w 669"/>
                <a:gd name="T77" fmla="*/ 340 h 534"/>
                <a:gd name="T78" fmla="*/ 50 w 669"/>
                <a:gd name="T79" fmla="*/ 27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9" h="534">
                  <a:moveTo>
                    <a:pt x="666" y="95"/>
                  </a:moveTo>
                  <a:cubicBezTo>
                    <a:pt x="649" y="90"/>
                    <a:pt x="651" y="87"/>
                    <a:pt x="657" y="73"/>
                  </a:cubicBezTo>
                  <a:cubicBezTo>
                    <a:pt x="658" y="70"/>
                    <a:pt x="655" y="68"/>
                    <a:pt x="653" y="69"/>
                  </a:cubicBezTo>
                  <a:cubicBezTo>
                    <a:pt x="626" y="73"/>
                    <a:pt x="601" y="93"/>
                    <a:pt x="582" y="111"/>
                  </a:cubicBezTo>
                  <a:cubicBezTo>
                    <a:pt x="567" y="124"/>
                    <a:pt x="549" y="143"/>
                    <a:pt x="542" y="164"/>
                  </a:cubicBezTo>
                  <a:cubicBezTo>
                    <a:pt x="510" y="104"/>
                    <a:pt x="452" y="60"/>
                    <a:pt x="379" y="60"/>
                  </a:cubicBezTo>
                  <a:cubicBezTo>
                    <a:pt x="378" y="60"/>
                    <a:pt x="377" y="61"/>
                    <a:pt x="376" y="61"/>
                  </a:cubicBezTo>
                  <a:cubicBezTo>
                    <a:pt x="352" y="41"/>
                    <a:pt x="322" y="36"/>
                    <a:pt x="292" y="41"/>
                  </a:cubicBezTo>
                  <a:cubicBezTo>
                    <a:pt x="300" y="21"/>
                    <a:pt x="293" y="0"/>
                    <a:pt x="266" y="2"/>
                  </a:cubicBezTo>
                  <a:cubicBezTo>
                    <a:pt x="235" y="5"/>
                    <a:pt x="239" y="33"/>
                    <a:pt x="252" y="52"/>
                  </a:cubicBezTo>
                  <a:cubicBezTo>
                    <a:pt x="217" y="63"/>
                    <a:pt x="194" y="98"/>
                    <a:pt x="192" y="133"/>
                  </a:cubicBezTo>
                  <a:cubicBezTo>
                    <a:pt x="192" y="134"/>
                    <a:pt x="192" y="134"/>
                    <a:pt x="193" y="135"/>
                  </a:cubicBezTo>
                  <a:cubicBezTo>
                    <a:pt x="178" y="145"/>
                    <a:pt x="168" y="163"/>
                    <a:pt x="161" y="179"/>
                  </a:cubicBezTo>
                  <a:cubicBezTo>
                    <a:pt x="159" y="184"/>
                    <a:pt x="156" y="189"/>
                    <a:pt x="155" y="195"/>
                  </a:cubicBezTo>
                  <a:cubicBezTo>
                    <a:pt x="155" y="195"/>
                    <a:pt x="155" y="195"/>
                    <a:pt x="154" y="195"/>
                  </a:cubicBezTo>
                  <a:cubicBezTo>
                    <a:pt x="148" y="212"/>
                    <a:pt x="144" y="230"/>
                    <a:pt x="143" y="248"/>
                  </a:cubicBezTo>
                  <a:cubicBezTo>
                    <a:pt x="119" y="202"/>
                    <a:pt x="34" y="210"/>
                    <a:pt x="13" y="257"/>
                  </a:cubicBezTo>
                  <a:cubicBezTo>
                    <a:pt x="0" y="285"/>
                    <a:pt x="11" y="318"/>
                    <a:pt x="27" y="342"/>
                  </a:cubicBezTo>
                  <a:cubicBezTo>
                    <a:pt x="35" y="354"/>
                    <a:pt x="47" y="363"/>
                    <a:pt x="59" y="370"/>
                  </a:cubicBezTo>
                  <a:cubicBezTo>
                    <a:pt x="78" y="380"/>
                    <a:pt x="122" y="378"/>
                    <a:pt x="123" y="406"/>
                  </a:cubicBezTo>
                  <a:cubicBezTo>
                    <a:pt x="123" y="420"/>
                    <a:pt x="118" y="433"/>
                    <a:pt x="130" y="444"/>
                  </a:cubicBezTo>
                  <a:cubicBezTo>
                    <a:pt x="138" y="451"/>
                    <a:pt x="149" y="451"/>
                    <a:pt x="158" y="447"/>
                  </a:cubicBezTo>
                  <a:cubicBezTo>
                    <a:pt x="179" y="438"/>
                    <a:pt x="183" y="405"/>
                    <a:pt x="182" y="384"/>
                  </a:cubicBezTo>
                  <a:cubicBezTo>
                    <a:pt x="207" y="420"/>
                    <a:pt x="243" y="451"/>
                    <a:pt x="281" y="466"/>
                  </a:cubicBezTo>
                  <a:cubicBezTo>
                    <a:pt x="293" y="471"/>
                    <a:pt x="306" y="474"/>
                    <a:pt x="318" y="477"/>
                  </a:cubicBezTo>
                  <a:cubicBezTo>
                    <a:pt x="314" y="488"/>
                    <a:pt x="310" y="500"/>
                    <a:pt x="306" y="511"/>
                  </a:cubicBezTo>
                  <a:cubicBezTo>
                    <a:pt x="305" y="514"/>
                    <a:pt x="307" y="517"/>
                    <a:pt x="309" y="517"/>
                  </a:cubicBezTo>
                  <a:cubicBezTo>
                    <a:pt x="404" y="534"/>
                    <a:pt x="533" y="507"/>
                    <a:pt x="575" y="410"/>
                  </a:cubicBezTo>
                  <a:cubicBezTo>
                    <a:pt x="576" y="408"/>
                    <a:pt x="576" y="406"/>
                    <a:pt x="574" y="405"/>
                  </a:cubicBezTo>
                  <a:cubicBezTo>
                    <a:pt x="562" y="399"/>
                    <a:pt x="550" y="392"/>
                    <a:pt x="539" y="385"/>
                  </a:cubicBezTo>
                  <a:cubicBezTo>
                    <a:pt x="558" y="356"/>
                    <a:pt x="568" y="322"/>
                    <a:pt x="570" y="286"/>
                  </a:cubicBezTo>
                  <a:cubicBezTo>
                    <a:pt x="601" y="276"/>
                    <a:pt x="625" y="252"/>
                    <a:pt x="628" y="219"/>
                  </a:cubicBezTo>
                  <a:cubicBezTo>
                    <a:pt x="632" y="174"/>
                    <a:pt x="612" y="121"/>
                    <a:pt x="666" y="101"/>
                  </a:cubicBezTo>
                  <a:cubicBezTo>
                    <a:pt x="669" y="100"/>
                    <a:pt x="669" y="96"/>
                    <a:pt x="666" y="95"/>
                  </a:cubicBezTo>
                  <a:close/>
                  <a:moveTo>
                    <a:pt x="50" y="279"/>
                  </a:moveTo>
                  <a:cubicBezTo>
                    <a:pt x="48" y="253"/>
                    <a:pt x="75" y="254"/>
                    <a:pt x="93" y="259"/>
                  </a:cubicBezTo>
                  <a:cubicBezTo>
                    <a:pt x="115" y="264"/>
                    <a:pt x="130" y="280"/>
                    <a:pt x="144" y="296"/>
                  </a:cubicBezTo>
                  <a:cubicBezTo>
                    <a:pt x="144" y="297"/>
                    <a:pt x="145" y="297"/>
                    <a:pt x="145" y="297"/>
                  </a:cubicBezTo>
                  <a:cubicBezTo>
                    <a:pt x="148" y="312"/>
                    <a:pt x="152" y="326"/>
                    <a:pt x="158" y="340"/>
                  </a:cubicBezTo>
                  <a:cubicBezTo>
                    <a:pt x="121" y="321"/>
                    <a:pt x="53" y="338"/>
                    <a:pt x="50" y="279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574926" y="180975"/>
              <a:ext cx="701675" cy="323850"/>
            </a:xfrm>
            <a:custGeom>
              <a:avLst/>
              <a:gdLst>
                <a:gd name="T0" fmla="*/ 166 w 269"/>
                <a:gd name="T1" fmla="*/ 91 h 124"/>
                <a:gd name="T2" fmla="*/ 269 w 269"/>
                <a:gd name="T3" fmla="*/ 13 h 124"/>
                <a:gd name="T4" fmla="*/ 218 w 269"/>
                <a:gd name="T5" fmla="*/ 0 h 124"/>
                <a:gd name="T6" fmla="*/ 214 w 269"/>
                <a:gd name="T7" fmla="*/ 1 h 124"/>
                <a:gd name="T8" fmla="*/ 213 w 269"/>
                <a:gd name="T9" fmla="*/ 0 h 124"/>
                <a:gd name="T10" fmla="*/ 36 w 269"/>
                <a:gd name="T11" fmla="*/ 64 h 124"/>
                <a:gd name="T12" fmla="*/ 34 w 269"/>
                <a:gd name="T13" fmla="*/ 64 h 124"/>
                <a:gd name="T14" fmla="*/ 34 w 269"/>
                <a:gd name="T15" fmla="*/ 64 h 124"/>
                <a:gd name="T16" fmla="*/ 34 w 269"/>
                <a:gd name="T17" fmla="*/ 64 h 124"/>
                <a:gd name="T18" fmla="*/ 12 w 269"/>
                <a:gd name="T19" fmla="*/ 94 h 124"/>
                <a:gd name="T20" fmla="*/ 0 w 269"/>
                <a:gd name="T21" fmla="*/ 121 h 124"/>
                <a:gd name="T22" fmla="*/ 166 w 269"/>
                <a:gd name="T2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124">
                  <a:moveTo>
                    <a:pt x="166" y="91"/>
                  </a:moveTo>
                  <a:cubicBezTo>
                    <a:pt x="205" y="72"/>
                    <a:pt x="245" y="50"/>
                    <a:pt x="269" y="13"/>
                  </a:cubicBezTo>
                  <a:cubicBezTo>
                    <a:pt x="253" y="6"/>
                    <a:pt x="236" y="2"/>
                    <a:pt x="218" y="0"/>
                  </a:cubicBezTo>
                  <a:cubicBezTo>
                    <a:pt x="217" y="1"/>
                    <a:pt x="215" y="2"/>
                    <a:pt x="214" y="1"/>
                  </a:cubicBezTo>
                  <a:cubicBezTo>
                    <a:pt x="214" y="1"/>
                    <a:pt x="213" y="0"/>
                    <a:pt x="213" y="0"/>
                  </a:cubicBezTo>
                  <a:cubicBezTo>
                    <a:pt x="171" y="49"/>
                    <a:pt x="97" y="60"/>
                    <a:pt x="36" y="64"/>
                  </a:cubicBezTo>
                  <a:cubicBezTo>
                    <a:pt x="35" y="64"/>
                    <a:pt x="35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5" y="73"/>
                    <a:pt x="18" y="84"/>
                    <a:pt x="12" y="94"/>
                  </a:cubicBezTo>
                  <a:cubicBezTo>
                    <a:pt x="7" y="103"/>
                    <a:pt x="3" y="112"/>
                    <a:pt x="0" y="121"/>
                  </a:cubicBezTo>
                  <a:cubicBezTo>
                    <a:pt x="56" y="124"/>
                    <a:pt x="114" y="115"/>
                    <a:pt x="166" y="91"/>
                  </a:cubicBezTo>
                  <a:close/>
                </a:path>
              </a:pathLst>
            </a:custGeom>
            <a:solidFill>
              <a:srgbClr val="D8C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2671763" y="0"/>
              <a:ext cx="438150" cy="315913"/>
            </a:xfrm>
            <a:custGeom>
              <a:avLst/>
              <a:gdLst>
                <a:gd name="T0" fmla="*/ 168 w 168"/>
                <a:gd name="T1" fmla="*/ 65 h 121"/>
                <a:gd name="T2" fmla="*/ 136 w 168"/>
                <a:gd name="T3" fmla="*/ 48 h 121"/>
                <a:gd name="T4" fmla="*/ 84 w 168"/>
                <a:gd name="T5" fmla="*/ 47 h 121"/>
                <a:gd name="T6" fmla="*/ 81 w 168"/>
                <a:gd name="T7" fmla="*/ 42 h 121"/>
                <a:gd name="T8" fmla="*/ 63 w 168"/>
                <a:gd name="T9" fmla="*/ 5 h 121"/>
                <a:gd name="T10" fmla="*/ 58 w 168"/>
                <a:gd name="T11" fmla="*/ 49 h 121"/>
                <a:gd name="T12" fmla="*/ 57 w 168"/>
                <a:gd name="T13" fmla="*/ 54 h 121"/>
                <a:gd name="T14" fmla="*/ 0 w 168"/>
                <a:gd name="T15" fmla="*/ 121 h 121"/>
                <a:gd name="T16" fmla="*/ 86 w 168"/>
                <a:gd name="T17" fmla="*/ 106 h 121"/>
                <a:gd name="T18" fmla="*/ 168 w 168"/>
                <a:gd name="T19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21">
                  <a:moveTo>
                    <a:pt x="168" y="65"/>
                  </a:moveTo>
                  <a:cubicBezTo>
                    <a:pt x="158" y="58"/>
                    <a:pt x="148" y="51"/>
                    <a:pt x="136" y="48"/>
                  </a:cubicBezTo>
                  <a:cubicBezTo>
                    <a:pt x="119" y="43"/>
                    <a:pt x="102" y="43"/>
                    <a:pt x="84" y="47"/>
                  </a:cubicBezTo>
                  <a:cubicBezTo>
                    <a:pt x="82" y="47"/>
                    <a:pt x="79" y="44"/>
                    <a:pt x="81" y="42"/>
                  </a:cubicBezTo>
                  <a:cubicBezTo>
                    <a:pt x="91" y="25"/>
                    <a:pt x="88" y="0"/>
                    <a:pt x="63" y="5"/>
                  </a:cubicBezTo>
                  <a:cubicBezTo>
                    <a:pt x="37" y="11"/>
                    <a:pt x="45" y="34"/>
                    <a:pt x="58" y="49"/>
                  </a:cubicBezTo>
                  <a:cubicBezTo>
                    <a:pt x="59" y="50"/>
                    <a:pt x="59" y="53"/>
                    <a:pt x="57" y="54"/>
                  </a:cubicBezTo>
                  <a:cubicBezTo>
                    <a:pt x="28" y="67"/>
                    <a:pt x="6" y="90"/>
                    <a:pt x="0" y="121"/>
                  </a:cubicBezTo>
                  <a:cubicBezTo>
                    <a:pt x="29" y="118"/>
                    <a:pt x="58" y="115"/>
                    <a:pt x="86" y="106"/>
                  </a:cubicBezTo>
                  <a:cubicBezTo>
                    <a:pt x="116" y="97"/>
                    <a:pt x="142" y="82"/>
                    <a:pt x="168" y="65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3571876" y="193675"/>
              <a:ext cx="282575" cy="517525"/>
            </a:xfrm>
            <a:custGeom>
              <a:avLst/>
              <a:gdLst>
                <a:gd name="T0" fmla="*/ 95 w 108"/>
                <a:gd name="T1" fmla="*/ 12 h 198"/>
                <a:gd name="T2" fmla="*/ 101 w 108"/>
                <a:gd name="T3" fmla="*/ 0 h 198"/>
                <a:gd name="T4" fmla="*/ 40 w 108"/>
                <a:gd name="T5" fmla="*/ 38 h 198"/>
                <a:gd name="T6" fmla="*/ 0 w 108"/>
                <a:gd name="T7" fmla="*/ 97 h 198"/>
                <a:gd name="T8" fmla="*/ 21 w 108"/>
                <a:gd name="T9" fmla="*/ 166 h 198"/>
                <a:gd name="T10" fmla="*/ 23 w 108"/>
                <a:gd name="T11" fmla="*/ 198 h 198"/>
                <a:gd name="T12" fmla="*/ 64 w 108"/>
                <a:gd name="T13" fmla="*/ 161 h 198"/>
                <a:gd name="T14" fmla="*/ 74 w 108"/>
                <a:gd name="T15" fmla="*/ 91 h 198"/>
                <a:gd name="T16" fmla="*/ 108 w 108"/>
                <a:gd name="T17" fmla="*/ 22 h 198"/>
                <a:gd name="T18" fmla="*/ 97 w 108"/>
                <a:gd name="T19" fmla="*/ 17 h 198"/>
                <a:gd name="T20" fmla="*/ 95 w 108"/>
                <a:gd name="T2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98">
                  <a:moveTo>
                    <a:pt x="95" y="12"/>
                  </a:moveTo>
                  <a:cubicBezTo>
                    <a:pt x="97" y="8"/>
                    <a:pt x="99" y="4"/>
                    <a:pt x="101" y="0"/>
                  </a:cubicBezTo>
                  <a:cubicBezTo>
                    <a:pt x="78" y="5"/>
                    <a:pt x="56" y="23"/>
                    <a:pt x="40" y="38"/>
                  </a:cubicBezTo>
                  <a:cubicBezTo>
                    <a:pt x="23" y="54"/>
                    <a:pt x="5" y="74"/>
                    <a:pt x="0" y="97"/>
                  </a:cubicBezTo>
                  <a:cubicBezTo>
                    <a:pt x="11" y="119"/>
                    <a:pt x="18" y="143"/>
                    <a:pt x="21" y="166"/>
                  </a:cubicBezTo>
                  <a:cubicBezTo>
                    <a:pt x="23" y="177"/>
                    <a:pt x="23" y="188"/>
                    <a:pt x="23" y="198"/>
                  </a:cubicBezTo>
                  <a:cubicBezTo>
                    <a:pt x="40" y="190"/>
                    <a:pt x="56" y="179"/>
                    <a:pt x="64" y="161"/>
                  </a:cubicBezTo>
                  <a:cubicBezTo>
                    <a:pt x="74" y="139"/>
                    <a:pt x="74" y="116"/>
                    <a:pt x="74" y="91"/>
                  </a:cubicBezTo>
                  <a:cubicBezTo>
                    <a:pt x="73" y="59"/>
                    <a:pt x="80" y="35"/>
                    <a:pt x="108" y="22"/>
                  </a:cubicBezTo>
                  <a:cubicBezTo>
                    <a:pt x="104" y="20"/>
                    <a:pt x="101" y="18"/>
                    <a:pt x="97" y="17"/>
                  </a:cubicBezTo>
                  <a:cubicBezTo>
                    <a:pt x="95" y="16"/>
                    <a:pt x="94" y="13"/>
                    <a:pt x="95" y="12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2509838" y="219075"/>
              <a:ext cx="1103313" cy="1003300"/>
            </a:xfrm>
            <a:custGeom>
              <a:avLst/>
              <a:gdLst>
                <a:gd name="T0" fmla="*/ 300 w 423"/>
                <a:gd name="T1" fmla="*/ 0 h 384"/>
                <a:gd name="T2" fmla="*/ 261 w 423"/>
                <a:gd name="T3" fmla="*/ 46 h 384"/>
                <a:gd name="T4" fmla="*/ 190 w 423"/>
                <a:gd name="T5" fmla="*/ 87 h 384"/>
                <a:gd name="T6" fmla="*/ 22 w 423"/>
                <a:gd name="T7" fmla="*/ 114 h 384"/>
                <a:gd name="T8" fmla="*/ 65 w 423"/>
                <a:gd name="T9" fmla="*/ 308 h 384"/>
                <a:gd name="T10" fmla="*/ 179 w 423"/>
                <a:gd name="T11" fmla="*/ 377 h 384"/>
                <a:gd name="T12" fmla="*/ 294 w 423"/>
                <a:gd name="T13" fmla="*/ 364 h 384"/>
                <a:gd name="T14" fmla="*/ 415 w 423"/>
                <a:gd name="T15" fmla="*/ 169 h 384"/>
                <a:gd name="T16" fmla="*/ 300 w 423"/>
                <a:gd name="T1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384">
                  <a:moveTo>
                    <a:pt x="300" y="0"/>
                  </a:moveTo>
                  <a:cubicBezTo>
                    <a:pt x="294" y="19"/>
                    <a:pt x="276" y="35"/>
                    <a:pt x="261" y="46"/>
                  </a:cubicBezTo>
                  <a:cubicBezTo>
                    <a:pt x="239" y="63"/>
                    <a:pt x="215" y="77"/>
                    <a:pt x="190" y="87"/>
                  </a:cubicBezTo>
                  <a:cubicBezTo>
                    <a:pt x="137" y="110"/>
                    <a:pt x="79" y="121"/>
                    <a:pt x="22" y="114"/>
                  </a:cubicBezTo>
                  <a:cubicBezTo>
                    <a:pt x="0" y="181"/>
                    <a:pt x="17" y="254"/>
                    <a:pt x="65" y="308"/>
                  </a:cubicBezTo>
                  <a:cubicBezTo>
                    <a:pt x="96" y="342"/>
                    <a:pt x="133" y="369"/>
                    <a:pt x="179" y="377"/>
                  </a:cubicBezTo>
                  <a:cubicBezTo>
                    <a:pt x="218" y="384"/>
                    <a:pt x="258" y="379"/>
                    <a:pt x="294" y="364"/>
                  </a:cubicBezTo>
                  <a:cubicBezTo>
                    <a:pt x="375" y="332"/>
                    <a:pt x="423" y="256"/>
                    <a:pt x="415" y="169"/>
                  </a:cubicBezTo>
                  <a:cubicBezTo>
                    <a:pt x="408" y="93"/>
                    <a:pt x="366" y="29"/>
                    <a:pt x="300" y="0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2170113" y="579438"/>
              <a:ext cx="433388" cy="582613"/>
            </a:xfrm>
            <a:custGeom>
              <a:avLst/>
              <a:gdLst>
                <a:gd name="T0" fmla="*/ 157 w 166"/>
                <a:gd name="T1" fmla="*/ 135 h 223"/>
                <a:gd name="T2" fmla="*/ 115 w 166"/>
                <a:gd name="T3" fmla="*/ 115 h 223"/>
                <a:gd name="T4" fmla="*/ 42 w 166"/>
                <a:gd name="T5" fmla="*/ 89 h 223"/>
                <a:gd name="T6" fmla="*/ 51 w 166"/>
                <a:gd name="T7" fmla="*/ 24 h 223"/>
                <a:gd name="T8" fmla="*/ 133 w 166"/>
                <a:gd name="T9" fmla="*/ 57 h 223"/>
                <a:gd name="T10" fmla="*/ 132 w 166"/>
                <a:gd name="T11" fmla="*/ 46 h 223"/>
                <a:gd name="T12" fmla="*/ 132 w 166"/>
                <a:gd name="T13" fmla="*/ 40 h 223"/>
                <a:gd name="T14" fmla="*/ 89 w 166"/>
                <a:gd name="T15" fmla="*/ 3 h 223"/>
                <a:gd name="T16" fmla="*/ 37 w 166"/>
                <a:gd name="T17" fmla="*/ 10 h 223"/>
                <a:gd name="T18" fmla="*/ 23 w 166"/>
                <a:gd name="T19" fmla="*/ 108 h 223"/>
                <a:gd name="T20" fmla="*/ 70 w 166"/>
                <a:gd name="T21" fmla="*/ 143 h 223"/>
                <a:gd name="T22" fmla="*/ 118 w 166"/>
                <a:gd name="T23" fmla="*/ 163 h 223"/>
                <a:gd name="T24" fmla="*/ 129 w 166"/>
                <a:gd name="T25" fmla="*/ 214 h 223"/>
                <a:gd name="T26" fmla="*/ 161 w 166"/>
                <a:gd name="T27" fmla="*/ 184 h 223"/>
                <a:gd name="T28" fmla="*/ 160 w 166"/>
                <a:gd name="T29" fmla="*/ 139 h 223"/>
                <a:gd name="T30" fmla="*/ 157 w 166"/>
                <a:gd name="T31" fmla="*/ 1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23">
                  <a:moveTo>
                    <a:pt x="157" y="135"/>
                  </a:moveTo>
                  <a:cubicBezTo>
                    <a:pt x="148" y="121"/>
                    <a:pt x="130" y="117"/>
                    <a:pt x="115" y="115"/>
                  </a:cubicBezTo>
                  <a:cubicBezTo>
                    <a:pt x="91" y="111"/>
                    <a:pt x="58" y="111"/>
                    <a:pt x="42" y="89"/>
                  </a:cubicBezTo>
                  <a:cubicBezTo>
                    <a:pt x="29" y="71"/>
                    <a:pt x="22" y="30"/>
                    <a:pt x="51" y="24"/>
                  </a:cubicBezTo>
                  <a:cubicBezTo>
                    <a:pt x="83" y="17"/>
                    <a:pt x="112" y="35"/>
                    <a:pt x="133" y="57"/>
                  </a:cubicBezTo>
                  <a:cubicBezTo>
                    <a:pt x="133" y="54"/>
                    <a:pt x="132" y="50"/>
                    <a:pt x="132" y="46"/>
                  </a:cubicBezTo>
                  <a:cubicBezTo>
                    <a:pt x="132" y="44"/>
                    <a:pt x="132" y="42"/>
                    <a:pt x="132" y="40"/>
                  </a:cubicBezTo>
                  <a:cubicBezTo>
                    <a:pt x="121" y="23"/>
                    <a:pt x="111" y="7"/>
                    <a:pt x="89" y="3"/>
                  </a:cubicBezTo>
                  <a:cubicBezTo>
                    <a:pt x="72" y="0"/>
                    <a:pt x="52" y="1"/>
                    <a:pt x="37" y="10"/>
                  </a:cubicBezTo>
                  <a:cubicBezTo>
                    <a:pt x="0" y="31"/>
                    <a:pt x="1" y="77"/>
                    <a:pt x="23" y="108"/>
                  </a:cubicBezTo>
                  <a:cubicBezTo>
                    <a:pt x="35" y="125"/>
                    <a:pt x="50" y="138"/>
                    <a:pt x="70" y="143"/>
                  </a:cubicBezTo>
                  <a:cubicBezTo>
                    <a:pt x="85" y="146"/>
                    <a:pt x="108" y="149"/>
                    <a:pt x="118" y="163"/>
                  </a:cubicBezTo>
                  <a:cubicBezTo>
                    <a:pt x="127" y="177"/>
                    <a:pt x="113" y="206"/>
                    <a:pt x="129" y="214"/>
                  </a:cubicBezTo>
                  <a:cubicBezTo>
                    <a:pt x="148" y="223"/>
                    <a:pt x="158" y="199"/>
                    <a:pt x="161" y="184"/>
                  </a:cubicBezTo>
                  <a:cubicBezTo>
                    <a:pt x="163" y="171"/>
                    <a:pt x="166" y="152"/>
                    <a:pt x="160" y="139"/>
                  </a:cubicBezTo>
                  <a:cubicBezTo>
                    <a:pt x="159" y="138"/>
                    <a:pt x="158" y="136"/>
                    <a:pt x="157" y="135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2968626" y="1014413"/>
              <a:ext cx="658813" cy="315913"/>
            </a:xfrm>
            <a:custGeom>
              <a:avLst/>
              <a:gdLst>
                <a:gd name="T0" fmla="*/ 171 w 252"/>
                <a:gd name="T1" fmla="*/ 48 h 121"/>
                <a:gd name="T2" fmla="*/ 8 w 252"/>
                <a:gd name="T3" fmla="*/ 87 h 121"/>
                <a:gd name="T4" fmla="*/ 0 w 252"/>
                <a:gd name="T5" fmla="*/ 117 h 121"/>
                <a:gd name="T6" fmla="*/ 152 w 252"/>
                <a:gd name="T7" fmla="*/ 101 h 121"/>
                <a:gd name="T8" fmla="*/ 225 w 252"/>
                <a:gd name="T9" fmla="*/ 55 h 121"/>
                <a:gd name="T10" fmla="*/ 251 w 252"/>
                <a:gd name="T11" fmla="*/ 20 h 121"/>
                <a:gd name="T12" fmla="*/ 219 w 252"/>
                <a:gd name="T13" fmla="*/ 0 h 121"/>
                <a:gd name="T14" fmla="*/ 171 w 252"/>
                <a:gd name="T15" fmla="*/ 4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21">
                  <a:moveTo>
                    <a:pt x="171" y="48"/>
                  </a:moveTo>
                  <a:cubicBezTo>
                    <a:pt x="124" y="81"/>
                    <a:pt x="64" y="96"/>
                    <a:pt x="8" y="87"/>
                  </a:cubicBezTo>
                  <a:cubicBezTo>
                    <a:pt x="5" y="97"/>
                    <a:pt x="3" y="107"/>
                    <a:pt x="0" y="117"/>
                  </a:cubicBezTo>
                  <a:cubicBezTo>
                    <a:pt x="52" y="121"/>
                    <a:pt x="104" y="120"/>
                    <a:pt x="152" y="101"/>
                  </a:cubicBezTo>
                  <a:cubicBezTo>
                    <a:pt x="179" y="91"/>
                    <a:pt x="206" y="76"/>
                    <a:pt x="225" y="55"/>
                  </a:cubicBezTo>
                  <a:cubicBezTo>
                    <a:pt x="235" y="45"/>
                    <a:pt x="244" y="33"/>
                    <a:pt x="251" y="20"/>
                  </a:cubicBezTo>
                  <a:cubicBezTo>
                    <a:pt x="252" y="17"/>
                    <a:pt x="231" y="6"/>
                    <a:pt x="219" y="0"/>
                  </a:cubicBezTo>
                  <a:cubicBezTo>
                    <a:pt x="206" y="18"/>
                    <a:pt x="190" y="35"/>
                    <a:pt x="171" y="48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144713" y="-7938"/>
              <a:ext cx="1746250" cy="1395413"/>
            </a:xfrm>
            <a:custGeom>
              <a:avLst/>
              <a:gdLst>
                <a:gd name="T0" fmla="*/ 657 w 669"/>
                <a:gd name="T1" fmla="*/ 73 h 534"/>
                <a:gd name="T2" fmla="*/ 582 w 669"/>
                <a:gd name="T3" fmla="*/ 111 h 534"/>
                <a:gd name="T4" fmla="*/ 379 w 669"/>
                <a:gd name="T5" fmla="*/ 60 h 534"/>
                <a:gd name="T6" fmla="*/ 292 w 669"/>
                <a:gd name="T7" fmla="*/ 41 h 534"/>
                <a:gd name="T8" fmla="*/ 252 w 669"/>
                <a:gd name="T9" fmla="*/ 52 h 534"/>
                <a:gd name="T10" fmla="*/ 193 w 669"/>
                <a:gd name="T11" fmla="*/ 135 h 534"/>
                <a:gd name="T12" fmla="*/ 155 w 669"/>
                <a:gd name="T13" fmla="*/ 195 h 534"/>
                <a:gd name="T14" fmla="*/ 143 w 669"/>
                <a:gd name="T15" fmla="*/ 248 h 534"/>
                <a:gd name="T16" fmla="*/ 27 w 669"/>
                <a:gd name="T17" fmla="*/ 342 h 534"/>
                <a:gd name="T18" fmla="*/ 123 w 669"/>
                <a:gd name="T19" fmla="*/ 406 h 534"/>
                <a:gd name="T20" fmla="*/ 158 w 669"/>
                <a:gd name="T21" fmla="*/ 447 h 534"/>
                <a:gd name="T22" fmla="*/ 281 w 669"/>
                <a:gd name="T23" fmla="*/ 466 h 534"/>
                <a:gd name="T24" fmla="*/ 306 w 669"/>
                <a:gd name="T25" fmla="*/ 511 h 534"/>
                <a:gd name="T26" fmla="*/ 575 w 669"/>
                <a:gd name="T27" fmla="*/ 410 h 534"/>
                <a:gd name="T28" fmla="*/ 539 w 669"/>
                <a:gd name="T29" fmla="*/ 385 h 534"/>
                <a:gd name="T30" fmla="*/ 628 w 669"/>
                <a:gd name="T31" fmla="*/ 219 h 534"/>
                <a:gd name="T32" fmla="*/ 666 w 669"/>
                <a:gd name="T33" fmla="*/ 95 h 534"/>
                <a:gd name="T34" fmla="*/ 260 w 669"/>
                <a:gd name="T35" fmla="*/ 52 h 534"/>
                <a:gd name="T36" fmla="*/ 283 w 669"/>
                <a:gd name="T37" fmla="*/ 45 h 534"/>
                <a:gd name="T38" fmla="*/ 338 w 669"/>
                <a:gd name="T39" fmla="*/ 51 h 534"/>
                <a:gd name="T40" fmla="*/ 288 w 669"/>
                <a:gd name="T41" fmla="*/ 109 h 534"/>
                <a:gd name="T42" fmla="*/ 259 w 669"/>
                <a:gd name="T43" fmla="*/ 57 h 534"/>
                <a:gd name="T44" fmla="*/ 199 w 669"/>
                <a:gd name="T45" fmla="*/ 136 h 534"/>
                <a:gd name="T46" fmla="*/ 199 w 669"/>
                <a:gd name="T47" fmla="*/ 136 h 534"/>
                <a:gd name="T48" fmla="*/ 378 w 669"/>
                <a:gd name="T49" fmla="*/ 72 h 534"/>
                <a:gd name="T50" fmla="*/ 383 w 669"/>
                <a:gd name="T51" fmla="*/ 72 h 534"/>
                <a:gd name="T52" fmla="*/ 331 w 669"/>
                <a:gd name="T53" fmla="*/ 163 h 534"/>
                <a:gd name="T54" fmla="*/ 177 w 669"/>
                <a:gd name="T55" fmla="*/ 166 h 534"/>
                <a:gd name="T56" fmla="*/ 158 w 669"/>
                <a:gd name="T57" fmla="*/ 340 h 534"/>
                <a:gd name="T58" fmla="*/ 93 w 669"/>
                <a:gd name="T59" fmla="*/ 259 h 534"/>
                <a:gd name="T60" fmla="*/ 145 w 669"/>
                <a:gd name="T61" fmla="*/ 297 h 534"/>
                <a:gd name="T62" fmla="*/ 139 w 669"/>
                <a:gd name="T63" fmla="*/ 439 h 534"/>
                <a:gd name="T64" fmla="*/ 80 w 669"/>
                <a:gd name="T65" fmla="*/ 368 h 534"/>
                <a:gd name="T66" fmla="*/ 47 w 669"/>
                <a:gd name="T67" fmla="*/ 235 h 534"/>
                <a:gd name="T68" fmla="*/ 142 w 669"/>
                <a:gd name="T69" fmla="*/ 265 h 534"/>
                <a:gd name="T70" fmla="*/ 143 w 669"/>
                <a:gd name="T71" fmla="*/ 282 h 534"/>
                <a:gd name="T72" fmla="*/ 52 w 669"/>
                <a:gd name="T73" fmla="*/ 314 h 534"/>
                <a:gd name="T74" fmla="*/ 167 w 669"/>
                <a:gd name="T75" fmla="*/ 360 h 534"/>
                <a:gd name="T76" fmla="*/ 171 w 669"/>
                <a:gd name="T77" fmla="*/ 409 h 534"/>
                <a:gd name="T78" fmla="*/ 541 w 669"/>
                <a:gd name="T79" fmla="*/ 446 h 534"/>
                <a:gd name="T80" fmla="*/ 316 w 669"/>
                <a:gd name="T81" fmla="*/ 508 h 534"/>
                <a:gd name="T82" fmla="*/ 487 w 669"/>
                <a:gd name="T83" fmla="*/ 439 h 534"/>
                <a:gd name="T84" fmla="*/ 567 w 669"/>
                <a:gd name="T85" fmla="*/ 411 h 534"/>
                <a:gd name="T86" fmla="*/ 319 w 669"/>
                <a:gd name="T87" fmla="*/ 464 h 534"/>
                <a:gd name="T88" fmla="*/ 162 w 669"/>
                <a:gd name="T89" fmla="*/ 201 h 534"/>
                <a:gd name="T90" fmla="*/ 401 w 669"/>
                <a:gd name="T91" fmla="*/ 133 h 534"/>
                <a:gd name="T92" fmla="*/ 555 w 669"/>
                <a:gd name="T93" fmla="*/ 256 h 534"/>
                <a:gd name="T94" fmla="*/ 621 w 669"/>
                <a:gd name="T95" fmla="*/ 168 h 534"/>
                <a:gd name="T96" fmla="*/ 570 w 669"/>
                <a:gd name="T97" fmla="*/ 275 h 534"/>
                <a:gd name="T98" fmla="*/ 547 w 669"/>
                <a:gd name="T99" fmla="*/ 174 h 534"/>
                <a:gd name="T100" fmla="*/ 648 w 669"/>
                <a:gd name="T101" fmla="*/ 77 h 534"/>
                <a:gd name="T102" fmla="*/ 644 w 669"/>
                <a:gd name="T103" fmla="*/ 94 h 534"/>
                <a:gd name="T104" fmla="*/ 621 w 669"/>
                <a:gd name="T105" fmla="*/ 16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9" h="534">
                  <a:moveTo>
                    <a:pt x="666" y="95"/>
                  </a:moveTo>
                  <a:cubicBezTo>
                    <a:pt x="649" y="90"/>
                    <a:pt x="651" y="87"/>
                    <a:pt x="657" y="73"/>
                  </a:cubicBezTo>
                  <a:cubicBezTo>
                    <a:pt x="658" y="70"/>
                    <a:pt x="655" y="68"/>
                    <a:pt x="653" y="69"/>
                  </a:cubicBezTo>
                  <a:cubicBezTo>
                    <a:pt x="626" y="73"/>
                    <a:pt x="601" y="93"/>
                    <a:pt x="582" y="111"/>
                  </a:cubicBezTo>
                  <a:cubicBezTo>
                    <a:pt x="567" y="124"/>
                    <a:pt x="549" y="143"/>
                    <a:pt x="542" y="164"/>
                  </a:cubicBezTo>
                  <a:cubicBezTo>
                    <a:pt x="510" y="104"/>
                    <a:pt x="452" y="60"/>
                    <a:pt x="379" y="60"/>
                  </a:cubicBezTo>
                  <a:cubicBezTo>
                    <a:pt x="378" y="60"/>
                    <a:pt x="377" y="61"/>
                    <a:pt x="376" y="61"/>
                  </a:cubicBezTo>
                  <a:cubicBezTo>
                    <a:pt x="352" y="41"/>
                    <a:pt x="322" y="36"/>
                    <a:pt x="292" y="41"/>
                  </a:cubicBezTo>
                  <a:cubicBezTo>
                    <a:pt x="300" y="21"/>
                    <a:pt x="293" y="0"/>
                    <a:pt x="266" y="2"/>
                  </a:cubicBezTo>
                  <a:cubicBezTo>
                    <a:pt x="235" y="5"/>
                    <a:pt x="239" y="33"/>
                    <a:pt x="252" y="52"/>
                  </a:cubicBezTo>
                  <a:cubicBezTo>
                    <a:pt x="217" y="63"/>
                    <a:pt x="194" y="98"/>
                    <a:pt x="192" y="133"/>
                  </a:cubicBezTo>
                  <a:cubicBezTo>
                    <a:pt x="192" y="134"/>
                    <a:pt x="192" y="134"/>
                    <a:pt x="193" y="135"/>
                  </a:cubicBezTo>
                  <a:cubicBezTo>
                    <a:pt x="178" y="145"/>
                    <a:pt x="168" y="163"/>
                    <a:pt x="161" y="179"/>
                  </a:cubicBezTo>
                  <a:cubicBezTo>
                    <a:pt x="159" y="184"/>
                    <a:pt x="156" y="189"/>
                    <a:pt x="155" y="195"/>
                  </a:cubicBezTo>
                  <a:cubicBezTo>
                    <a:pt x="155" y="195"/>
                    <a:pt x="155" y="195"/>
                    <a:pt x="154" y="195"/>
                  </a:cubicBezTo>
                  <a:cubicBezTo>
                    <a:pt x="148" y="212"/>
                    <a:pt x="144" y="230"/>
                    <a:pt x="143" y="248"/>
                  </a:cubicBezTo>
                  <a:cubicBezTo>
                    <a:pt x="119" y="202"/>
                    <a:pt x="34" y="210"/>
                    <a:pt x="13" y="257"/>
                  </a:cubicBezTo>
                  <a:cubicBezTo>
                    <a:pt x="0" y="285"/>
                    <a:pt x="11" y="318"/>
                    <a:pt x="27" y="342"/>
                  </a:cubicBezTo>
                  <a:cubicBezTo>
                    <a:pt x="35" y="354"/>
                    <a:pt x="47" y="363"/>
                    <a:pt x="59" y="370"/>
                  </a:cubicBezTo>
                  <a:cubicBezTo>
                    <a:pt x="78" y="380"/>
                    <a:pt x="122" y="378"/>
                    <a:pt x="123" y="406"/>
                  </a:cubicBezTo>
                  <a:cubicBezTo>
                    <a:pt x="123" y="420"/>
                    <a:pt x="118" y="433"/>
                    <a:pt x="130" y="444"/>
                  </a:cubicBezTo>
                  <a:cubicBezTo>
                    <a:pt x="138" y="451"/>
                    <a:pt x="149" y="451"/>
                    <a:pt x="158" y="447"/>
                  </a:cubicBezTo>
                  <a:cubicBezTo>
                    <a:pt x="179" y="438"/>
                    <a:pt x="183" y="405"/>
                    <a:pt x="182" y="384"/>
                  </a:cubicBezTo>
                  <a:cubicBezTo>
                    <a:pt x="207" y="420"/>
                    <a:pt x="243" y="451"/>
                    <a:pt x="281" y="466"/>
                  </a:cubicBezTo>
                  <a:cubicBezTo>
                    <a:pt x="293" y="471"/>
                    <a:pt x="306" y="474"/>
                    <a:pt x="318" y="477"/>
                  </a:cubicBezTo>
                  <a:cubicBezTo>
                    <a:pt x="314" y="488"/>
                    <a:pt x="310" y="500"/>
                    <a:pt x="306" y="511"/>
                  </a:cubicBezTo>
                  <a:cubicBezTo>
                    <a:pt x="305" y="514"/>
                    <a:pt x="307" y="517"/>
                    <a:pt x="309" y="517"/>
                  </a:cubicBezTo>
                  <a:cubicBezTo>
                    <a:pt x="404" y="534"/>
                    <a:pt x="533" y="507"/>
                    <a:pt x="575" y="410"/>
                  </a:cubicBezTo>
                  <a:cubicBezTo>
                    <a:pt x="576" y="408"/>
                    <a:pt x="576" y="406"/>
                    <a:pt x="574" y="405"/>
                  </a:cubicBezTo>
                  <a:cubicBezTo>
                    <a:pt x="562" y="399"/>
                    <a:pt x="550" y="392"/>
                    <a:pt x="539" y="385"/>
                  </a:cubicBezTo>
                  <a:cubicBezTo>
                    <a:pt x="558" y="356"/>
                    <a:pt x="568" y="322"/>
                    <a:pt x="570" y="286"/>
                  </a:cubicBezTo>
                  <a:cubicBezTo>
                    <a:pt x="601" y="276"/>
                    <a:pt x="625" y="252"/>
                    <a:pt x="628" y="219"/>
                  </a:cubicBezTo>
                  <a:cubicBezTo>
                    <a:pt x="632" y="174"/>
                    <a:pt x="612" y="121"/>
                    <a:pt x="666" y="101"/>
                  </a:cubicBezTo>
                  <a:cubicBezTo>
                    <a:pt x="669" y="100"/>
                    <a:pt x="669" y="96"/>
                    <a:pt x="666" y="95"/>
                  </a:cubicBezTo>
                  <a:close/>
                  <a:moveTo>
                    <a:pt x="259" y="57"/>
                  </a:moveTo>
                  <a:cubicBezTo>
                    <a:pt x="261" y="56"/>
                    <a:pt x="261" y="53"/>
                    <a:pt x="260" y="52"/>
                  </a:cubicBezTo>
                  <a:cubicBezTo>
                    <a:pt x="247" y="37"/>
                    <a:pt x="239" y="14"/>
                    <a:pt x="265" y="8"/>
                  </a:cubicBezTo>
                  <a:cubicBezTo>
                    <a:pt x="290" y="3"/>
                    <a:pt x="293" y="28"/>
                    <a:pt x="283" y="45"/>
                  </a:cubicBezTo>
                  <a:cubicBezTo>
                    <a:pt x="281" y="47"/>
                    <a:pt x="284" y="50"/>
                    <a:pt x="286" y="50"/>
                  </a:cubicBezTo>
                  <a:cubicBezTo>
                    <a:pt x="304" y="46"/>
                    <a:pt x="321" y="46"/>
                    <a:pt x="338" y="51"/>
                  </a:cubicBezTo>
                  <a:cubicBezTo>
                    <a:pt x="350" y="54"/>
                    <a:pt x="360" y="61"/>
                    <a:pt x="370" y="68"/>
                  </a:cubicBezTo>
                  <a:cubicBezTo>
                    <a:pt x="344" y="85"/>
                    <a:pt x="318" y="100"/>
                    <a:pt x="288" y="109"/>
                  </a:cubicBezTo>
                  <a:cubicBezTo>
                    <a:pt x="260" y="118"/>
                    <a:pt x="231" y="121"/>
                    <a:pt x="202" y="124"/>
                  </a:cubicBezTo>
                  <a:cubicBezTo>
                    <a:pt x="208" y="93"/>
                    <a:pt x="230" y="70"/>
                    <a:pt x="259" y="57"/>
                  </a:cubicBezTo>
                  <a:close/>
                  <a:moveTo>
                    <a:pt x="177" y="166"/>
                  </a:moveTo>
                  <a:cubicBezTo>
                    <a:pt x="183" y="156"/>
                    <a:pt x="190" y="14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1" y="136"/>
                  </a:cubicBezTo>
                  <a:cubicBezTo>
                    <a:pt x="262" y="132"/>
                    <a:pt x="336" y="121"/>
                    <a:pt x="378" y="72"/>
                  </a:cubicBezTo>
                  <a:cubicBezTo>
                    <a:pt x="378" y="72"/>
                    <a:pt x="379" y="73"/>
                    <a:pt x="379" y="73"/>
                  </a:cubicBezTo>
                  <a:cubicBezTo>
                    <a:pt x="380" y="74"/>
                    <a:pt x="382" y="73"/>
                    <a:pt x="383" y="72"/>
                  </a:cubicBezTo>
                  <a:cubicBezTo>
                    <a:pt x="401" y="74"/>
                    <a:pt x="418" y="78"/>
                    <a:pt x="434" y="85"/>
                  </a:cubicBezTo>
                  <a:cubicBezTo>
                    <a:pt x="410" y="122"/>
                    <a:pt x="370" y="144"/>
                    <a:pt x="331" y="163"/>
                  </a:cubicBezTo>
                  <a:cubicBezTo>
                    <a:pt x="279" y="187"/>
                    <a:pt x="221" y="196"/>
                    <a:pt x="165" y="193"/>
                  </a:cubicBezTo>
                  <a:cubicBezTo>
                    <a:pt x="168" y="184"/>
                    <a:pt x="172" y="175"/>
                    <a:pt x="177" y="166"/>
                  </a:cubicBezTo>
                  <a:close/>
                  <a:moveTo>
                    <a:pt x="145" y="297"/>
                  </a:moveTo>
                  <a:cubicBezTo>
                    <a:pt x="148" y="312"/>
                    <a:pt x="152" y="326"/>
                    <a:pt x="158" y="340"/>
                  </a:cubicBezTo>
                  <a:cubicBezTo>
                    <a:pt x="121" y="321"/>
                    <a:pt x="53" y="338"/>
                    <a:pt x="50" y="279"/>
                  </a:cubicBezTo>
                  <a:cubicBezTo>
                    <a:pt x="48" y="253"/>
                    <a:pt x="75" y="254"/>
                    <a:pt x="93" y="259"/>
                  </a:cubicBezTo>
                  <a:cubicBezTo>
                    <a:pt x="115" y="264"/>
                    <a:pt x="130" y="280"/>
                    <a:pt x="144" y="296"/>
                  </a:cubicBezTo>
                  <a:cubicBezTo>
                    <a:pt x="144" y="297"/>
                    <a:pt x="145" y="297"/>
                    <a:pt x="145" y="297"/>
                  </a:cubicBezTo>
                  <a:close/>
                  <a:moveTo>
                    <a:pt x="171" y="409"/>
                  </a:moveTo>
                  <a:cubicBezTo>
                    <a:pt x="168" y="424"/>
                    <a:pt x="158" y="448"/>
                    <a:pt x="139" y="439"/>
                  </a:cubicBezTo>
                  <a:cubicBezTo>
                    <a:pt x="123" y="431"/>
                    <a:pt x="137" y="402"/>
                    <a:pt x="128" y="388"/>
                  </a:cubicBezTo>
                  <a:cubicBezTo>
                    <a:pt x="118" y="374"/>
                    <a:pt x="95" y="371"/>
                    <a:pt x="80" y="368"/>
                  </a:cubicBezTo>
                  <a:cubicBezTo>
                    <a:pt x="60" y="363"/>
                    <a:pt x="45" y="350"/>
                    <a:pt x="33" y="333"/>
                  </a:cubicBezTo>
                  <a:cubicBezTo>
                    <a:pt x="11" y="302"/>
                    <a:pt x="10" y="256"/>
                    <a:pt x="47" y="235"/>
                  </a:cubicBezTo>
                  <a:cubicBezTo>
                    <a:pt x="62" y="226"/>
                    <a:pt x="82" y="225"/>
                    <a:pt x="99" y="228"/>
                  </a:cubicBezTo>
                  <a:cubicBezTo>
                    <a:pt x="121" y="232"/>
                    <a:pt x="131" y="248"/>
                    <a:pt x="142" y="265"/>
                  </a:cubicBezTo>
                  <a:cubicBezTo>
                    <a:pt x="142" y="267"/>
                    <a:pt x="142" y="269"/>
                    <a:pt x="142" y="271"/>
                  </a:cubicBezTo>
                  <a:cubicBezTo>
                    <a:pt x="142" y="275"/>
                    <a:pt x="143" y="279"/>
                    <a:pt x="143" y="282"/>
                  </a:cubicBezTo>
                  <a:cubicBezTo>
                    <a:pt x="122" y="260"/>
                    <a:pt x="93" y="242"/>
                    <a:pt x="61" y="249"/>
                  </a:cubicBezTo>
                  <a:cubicBezTo>
                    <a:pt x="32" y="255"/>
                    <a:pt x="39" y="296"/>
                    <a:pt x="52" y="314"/>
                  </a:cubicBezTo>
                  <a:cubicBezTo>
                    <a:pt x="68" y="336"/>
                    <a:pt x="101" y="336"/>
                    <a:pt x="125" y="340"/>
                  </a:cubicBezTo>
                  <a:cubicBezTo>
                    <a:pt x="140" y="342"/>
                    <a:pt x="158" y="346"/>
                    <a:pt x="167" y="360"/>
                  </a:cubicBezTo>
                  <a:cubicBezTo>
                    <a:pt x="168" y="361"/>
                    <a:pt x="169" y="363"/>
                    <a:pt x="170" y="364"/>
                  </a:cubicBezTo>
                  <a:cubicBezTo>
                    <a:pt x="176" y="377"/>
                    <a:pt x="173" y="396"/>
                    <a:pt x="171" y="409"/>
                  </a:cubicBezTo>
                  <a:close/>
                  <a:moveTo>
                    <a:pt x="567" y="411"/>
                  </a:moveTo>
                  <a:cubicBezTo>
                    <a:pt x="560" y="424"/>
                    <a:pt x="551" y="436"/>
                    <a:pt x="541" y="446"/>
                  </a:cubicBezTo>
                  <a:cubicBezTo>
                    <a:pt x="522" y="467"/>
                    <a:pt x="495" y="482"/>
                    <a:pt x="468" y="492"/>
                  </a:cubicBezTo>
                  <a:cubicBezTo>
                    <a:pt x="420" y="511"/>
                    <a:pt x="368" y="512"/>
                    <a:pt x="316" y="508"/>
                  </a:cubicBezTo>
                  <a:cubicBezTo>
                    <a:pt x="319" y="498"/>
                    <a:pt x="321" y="488"/>
                    <a:pt x="324" y="478"/>
                  </a:cubicBezTo>
                  <a:cubicBezTo>
                    <a:pt x="380" y="487"/>
                    <a:pt x="440" y="472"/>
                    <a:pt x="487" y="439"/>
                  </a:cubicBezTo>
                  <a:cubicBezTo>
                    <a:pt x="506" y="426"/>
                    <a:pt x="522" y="409"/>
                    <a:pt x="535" y="391"/>
                  </a:cubicBezTo>
                  <a:cubicBezTo>
                    <a:pt x="547" y="397"/>
                    <a:pt x="568" y="408"/>
                    <a:pt x="567" y="411"/>
                  </a:cubicBezTo>
                  <a:close/>
                  <a:moveTo>
                    <a:pt x="434" y="451"/>
                  </a:moveTo>
                  <a:cubicBezTo>
                    <a:pt x="398" y="466"/>
                    <a:pt x="358" y="471"/>
                    <a:pt x="319" y="464"/>
                  </a:cubicBezTo>
                  <a:cubicBezTo>
                    <a:pt x="273" y="456"/>
                    <a:pt x="236" y="429"/>
                    <a:pt x="205" y="395"/>
                  </a:cubicBezTo>
                  <a:cubicBezTo>
                    <a:pt x="157" y="341"/>
                    <a:pt x="140" y="268"/>
                    <a:pt x="162" y="201"/>
                  </a:cubicBezTo>
                  <a:cubicBezTo>
                    <a:pt x="219" y="208"/>
                    <a:pt x="277" y="197"/>
                    <a:pt x="330" y="174"/>
                  </a:cubicBezTo>
                  <a:cubicBezTo>
                    <a:pt x="355" y="164"/>
                    <a:pt x="379" y="150"/>
                    <a:pt x="401" y="133"/>
                  </a:cubicBezTo>
                  <a:cubicBezTo>
                    <a:pt x="416" y="122"/>
                    <a:pt x="434" y="106"/>
                    <a:pt x="440" y="87"/>
                  </a:cubicBezTo>
                  <a:cubicBezTo>
                    <a:pt x="506" y="116"/>
                    <a:pt x="548" y="180"/>
                    <a:pt x="555" y="256"/>
                  </a:cubicBezTo>
                  <a:cubicBezTo>
                    <a:pt x="563" y="343"/>
                    <a:pt x="515" y="419"/>
                    <a:pt x="434" y="451"/>
                  </a:cubicBezTo>
                  <a:close/>
                  <a:moveTo>
                    <a:pt x="621" y="168"/>
                  </a:moveTo>
                  <a:cubicBezTo>
                    <a:pt x="621" y="193"/>
                    <a:pt x="621" y="216"/>
                    <a:pt x="611" y="238"/>
                  </a:cubicBezTo>
                  <a:cubicBezTo>
                    <a:pt x="603" y="256"/>
                    <a:pt x="587" y="267"/>
                    <a:pt x="570" y="275"/>
                  </a:cubicBezTo>
                  <a:cubicBezTo>
                    <a:pt x="570" y="265"/>
                    <a:pt x="570" y="254"/>
                    <a:pt x="568" y="243"/>
                  </a:cubicBezTo>
                  <a:cubicBezTo>
                    <a:pt x="565" y="220"/>
                    <a:pt x="558" y="196"/>
                    <a:pt x="547" y="174"/>
                  </a:cubicBezTo>
                  <a:cubicBezTo>
                    <a:pt x="552" y="151"/>
                    <a:pt x="570" y="131"/>
                    <a:pt x="587" y="115"/>
                  </a:cubicBezTo>
                  <a:cubicBezTo>
                    <a:pt x="603" y="100"/>
                    <a:pt x="625" y="82"/>
                    <a:pt x="648" y="77"/>
                  </a:cubicBezTo>
                  <a:cubicBezTo>
                    <a:pt x="646" y="81"/>
                    <a:pt x="644" y="85"/>
                    <a:pt x="642" y="89"/>
                  </a:cubicBezTo>
                  <a:cubicBezTo>
                    <a:pt x="641" y="90"/>
                    <a:pt x="642" y="93"/>
                    <a:pt x="644" y="94"/>
                  </a:cubicBezTo>
                  <a:cubicBezTo>
                    <a:pt x="648" y="95"/>
                    <a:pt x="651" y="97"/>
                    <a:pt x="655" y="99"/>
                  </a:cubicBezTo>
                  <a:cubicBezTo>
                    <a:pt x="627" y="112"/>
                    <a:pt x="620" y="136"/>
                    <a:pt x="621" y="168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2160588" y="3868738"/>
            <a:ext cx="719138" cy="1241425"/>
            <a:chOff x="2160588" y="3868738"/>
            <a:chExt cx="719138" cy="1241425"/>
          </a:xfrm>
        </p:grpSpPr>
        <p:sp>
          <p:nvSpPr>
            <p:cNvPr id="27" name="Freeform 32"/>
            <p:cNvSpPr/>
            <p:nvPr/>
          </p:nvSpPr>
          <p:spPr bwMode="auto">
            <a:xfrm>
              <a:off x="2160588" y="3868738"/>
              <a:ext cx="719138" cy="1241425"/>
            </a:xfrm>
            <a:custGeom>
              <a:avLst/>
              <a:gdLst>
                <a:gd name="T0" fmla="*/ 275 w 276"/>
                <a:gd name="T1" fmla="*/ 252 h 475"/>
                <a:gd name="T2" fmla="*/ 230 w 276"/>
                <a:gd name="T3" fmla="*/ 323 h 475"/>
                <a:gd name="T4" fmla="*/ 171 w 276"/>
                <a:gd name="T5" fmla="*/ 350 h 475"/>
                <a:gd name="T6" fmla="*/ 229 w 276"/>
                <a:gd name="T7" fmla="*/ 457 h 475"/>
                <a:gd name="T8" fmla="*/ 217 w 276"/>
                <a:gd name="T9" fmla="*/ 469 h 475"/>
                <a:gd name="T10" fmla="*/ 153 w 276"/>
                <a:gd name="T11" fmla="*/ 354 h 475"/>
                <a:gd name="T12" fmla="*/ 29 w 276"/>
                <a:gd name="T13" fmla="*/ 267 h 475"/>
                <a:gd name="T14" fmla="*/ 34 w 276"/>
                <a:gd name="T15" fmla="*/ 261 h 475"/>
                <a:gd name="T16" fmla="*/ 148 w 276"/>
                <a:gd name="T17" fmla="*/ 320 h 475"/>
                <a:gd name="T18" fmla="*/ 144 w 276"/>
                <a:gd name="T19" fmla="*/ 222 h 475"/>
                <a:gd name="T20" fmla="*/ 45 w 276"/>
                <a:gd name="T21" fmla="*/ 169 h 475"/>
                <a:gd name="T22" fmla="*/ 8 w 276"/>
                <a:gd name="T23" fmla="*/ 99 h 475"/>
                <a:gd name="T24" fmla="*/ 53 w 276"/>
                <a:gd name="T25" fmla="*/ 84 h 475"/>
                <a:gd name="T26" fmla="*/ 87 w 276"/>
                <a:gd name="T27" fmla="*/ 102 h 475"/>
                <a:gd name="T28" fmla="*/ 91 w 276"/>
                <a:gd name="T29" fmla="*/ 33 h 475"/>
                <a:gd name="T30" fmla="*/ 148 w 276"/>
                <a:gd name="T31" fmla="*/ 112 h 475"/>
                <a:gd name="T32" fmla="*/ 179 w 276"/>
                <a:gd name="T33" fmla="*/ 48 h 475"/>
                <a:gd name="T34" fmla="*/ 230 w 276"/>
                <a:gd name="T35" fmla="*/ 15 h 475"/>
                <a:gd name="T36" fmla="*/ 247 w 276"/>
                <a:gd name="T37" fmla="*/ 55 h 475"/>
                <a:gd name="T38" fmla="*/ 238 w 276"/>
                <a:gd name="T39" fmla="*/ 123 h 475"/>
                <a:gd name="T40" fmla="*/ 152 w 276"/>
                <a:gd name="T41" fmla="*/ 219 h 475"/>
                <a:gd name="T42" fmla="*/ 151 w 276"/>
                <a:gd name="T43" fmla="*/ 220 h 475"/>
                <a:gd name="T44" fmla="*/ 165 w 276"/>
                <a:gd name="T45" fmla="*/ 318 h 475"/>
                <a:gd name="T46" fmla="*/ 268 w 276"/>
                <a:gd name="T47" fmla="*/ 245 h 475"/>
                <a:gd name="T48" fmla="*/ 275 w 276"/>
                <a:gd name="T49" fmla="*/ 25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475">
                  <a:moveTo>
                    <a:pt x="275" y="252"/>
                  </a:moveTo>
                  <a:cubicBezTo>
                    <a:pt x="266" y="280"/>
                    <a:pt x="252" y="304"/>
                    <a:pt x="230" y="323"/>
                  </a:cubicBezTo>
                  <a:cubicBezTo>
                    <a:pt x="215" y="335"/>
                    <a:pt x="192" y="347"/>
                    <a:pt x="171" y="350"/>
                  </a:cubicBezTo>
                  <a:cubicBezTo>
                    <a:pt x="181" y="389"/>
                    <a:pt x="196" y="426"/>
                    <a:pt x="229" y="457"/>
                  </a:cubicBezTo>
                  <a:cubicBezTo>
                    <a:pt x="237" y="464"/>
                    <a:pt x="225" y="475"/>
                    <a:pt x="217" y="469"/>
                  </a:cubicBezTo>
                  <a:cubicBezTo>
                    <a:pt x="180" y="439"/>
                    <a:pt x="162" y="398"/>
                    <a:pt x="153" y="354"/>
                  </a:cubicBezTo>
                  <a:cubicBezTo>
                    <a:pt x="98" y="363"/>
                    <a:pt x="48" y="316"/>
                    <a:pt x="29" y="267"/>
                  </a:cubicBezTo>
                  <a:cubicBezTo>
                    <a:pt x="28" y="264"/>
                    <a:pt x="31" y="260"/>
                    <a:pt x="34" y="261"/>
                  </a:cubicBezTo>
                  <a:cubicBezTo>
                    <a:pt x="76" y="265"/>
                    <a:pt x="120" y="287"/>
                    <a:pt x="148" y="320"/>
                  </a:cubicBezTo>
                  <a:cubicBezTo>
                    <a:pt x="144" y="287"/>
                    <a:pt x="144" y="253"/>
                    <a:pt x="144" y="222"/>
                  </a:cubicBezTo>
                  <a:cubicBezTo>
                    <a:pt x="104" y="217"/>
                    <a:pt x="73" y="197"/>
                    <a:pt x="45" y="169"/>
                  </a:cubicBezTo>
                  <a:cubicBezTo>
                    <a:pt x="28" y="153"/>
                    <a:pt x="0" y="126"/>
                    <a:pt x="8" y="99"/>
                  </a:cubicBezTo>
                  <a:cubicBezTo>
                    <a:pt x="13" y="81"/>
                    <a:pt x="38" y="80"/>
                    <a:pt x="53" y="84"/>
                  </a:cubicBezTo>
                  <a:cubicBezTo>
                    <a:pt x="65" y="88"/>
                    <a:pt x="77" y="94"/>
                    <a:pt x="87" y="102"/>
                  </a:cubicBezTo>
                  <a:cubicBezTo>
                    <a:pt x="74" y="72"/>
                    <a:pt x="64" y="38"/>
                    <a:pt x="91" y="33"/>
                  </a:cubicBezTo>
                  <a:cubicBezTo>
                    <a:pt x="129" y="27"/>
                    <a:pt x="141" y="76"/>
                    <a:pt x="148" y="112"/>
                  </a:cubicBezTo>
                  <a:cubicBezTo>
                    <a:pt x="155" y="89"/>
                    <a:pt x="167" y="67"/>
                    <a:pt x="179" y="48"/>
                  </a:cubicBezTo>
                  <a:cubicBezTo>
                    <a:pt x="188" y="33"/>
                    <a:pt x="209" y="0"/>
                    <a:pt x="230" y="15"/>
                  </a:cubicBezTo>
                  <a:cubicBezTo>
                    <a:pt x="242" y="23"/>
                    <a:pt x="245" y="42"/>
                    <a:pt x="247" y="55"/>
                  </a:cubicBezTo>
                  <a:cubicBezTo>
                    <a:pt x="250" y="77"/>
                    <a:pt x="246" y="102"/>
                    <a:pt x="238" y="123"/>
                  </a:cubicBezTo>
                  <a:cubicBezTo>
                    <a:pt x="223" y="163"/>
                    <a:pt x="194" y="204"/>
                    <a:pt x="152" y="219"/>
                  </a:cubicBezTo>
                  <a:cubicBezTo>
                    <a:pt x="151" y="220"/>
                    <a:pt x="151" y="220"/>
                    <a:pt x="151" y="220"/>
                  </a:cubicBezTo>
                  <a:cubicBezTo>
                    <a:pt x="157" y="253"/>
                    <a:pt x="160" y="286"/>
                    <a:pt x="165" y="318"/>
                  </a:cubicBezTo>
                  <a:cubicBezTo>
                    <a:pt x="180" y="281"/>
                    <a:pt x="235" y="256"/>
                    <a:pt x="268" y="245"/>
                  </a:cubicBezTo>
                  <a:cubicBezTo>
                    <a:pt x="272" y="244"/>
                    <a:pt x="276" y="248"/>
                    <a:pt x="275" y="252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2198688" y="3911600"/>
              <a:ext cx="571500" cy="511175"/>
            </a:xfrm>
            <a:custGeom>
              <a:avLst/>
              <a:gdLst>
                <a:gd name="T0" fmla="*/ 205 w 219"/>
                <a:gd name="T1" fmla="*/ 112 h 196"/>
                <a:gd name="T2" fmla="*/ 219 w 219"/>
                <a:gd name="T3" fmla="*/ 51 h 196"/>
                <a:gd name="T4" fmla="*/ 207 w 219"/>
                <a:gd name="T5" fmla="*/ 9 h 196"/>
                <a:gd name="T6" fmla="*/ 164 w 219"/>
                <a:gd name="T7" fmla="*/ 55 h 196"/>
                <a:gd name="T8" fmla="*/ 139 w 219"/>
                <a:gd name="T9" fmla="*/ 122 h 196"/>
                <a:gd name="T10" fmla="*/ 128 w 219"/>
                <a:gd name="T11" fmla="*/ 124 h 196"/>
                <a:gd name="T12" fmla="*/ 85 w 219"/>
                <a:gd name="T13" fmla="*/ 28 h 196"/>
                <a:gd name="T14" fmla="*/ 102 w 219"/>
                <a:gd name="T15" fmla="*/ 119 h 196"/>
                <a:gd name="T16" fmla="*/ 105 w 219"/>
                <a:gd name="T17" fmla="*/ 125 h 196"/>
                <a:gd name="T18" fmla="*/ 95 w 219"/>
                <a:gd name="T19" fmla="*/ 131 h 196"/>
                <a:gd name="T20" fmla="*/ 37 w 219"/>
                <a:gd name="T21" fmla="*/ 82 h 196"/>
                <a:gd name="T22" fmla="*/ 5 w 219"/>
                <a:gd name="T23" fmla="*/ 96 h 196"/>
                <a:gd name="T24" fmla="*/ 54 w 219"/>
                <a:gd name="T25" fmla="*/ 158 h 196"/>
                <a:gd name="T26" fmla="*/ 133 w 219"/>
                <a:gd name="T27" fmla="*/ 196 h 196"/>
                <a:gd name="T28" fmla="*/ 205 w 219"/>
                <a:gd name="T29" fmla="*/ 1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6">
                  <a:moveTo>
                    <a:pt x="205" y="112"/>
                  </a:moveTo>
                  <a:cubicBezTo>
                    <a:pt x="213" y="93"/>
                    <a:pt x="219" y="72"/>
                    <a:pt x="219" y="51"/>
                  </a:cubicBezTo>
                  <a:cubicBezTo>
                    <a:pt x="218" y="42"/>
                    <a:pt x="218" y="14"/>
                    <a:pt x="207" y="9"/>
                  </a:cubicBezTo>
                  <a:cubicBezTo>
                    <a:pt x="192" y="0"/>
                    <a:pt x="169" y="45"/>
                    <a:pt x="164" y="55"/>
                  </a:cubicBezTo>
                  <a:cubicBezTo>
                    <a:pt x="153" y="75"/>
                    <a:pt x="142" y="99"/>
                    <a:pt x="139" y="122"/>
                  </a:cubicBezTo>
                  <a:cubicBezTo>
                    <a:pt x="138" y="128"/>
                    <a:pt x="130" y="130"/>
                    <a:pt x="128" y="124"/>
                  </a:cubicBezTo>
                  <a:cubicBezTo>
                    <a:pt x="123" y="103"/>
                    <a:pt x="114" y="27"/>
                    <a:pt x="85" y="28"/>
                  </a:cubicBezTo>
                  <a:cubicBezTo>
                    <a:pt x="53" y="29"/>
                    <a:pt x="89" y="96"/>
                    <a:pt x="102" y="119"/>
                  </a:cubicBezTo>
                  <a:cubicBezTo>
                    <a:pt x="103" y="121"/>
                    <a:pt x="104" y="123"/>
                    <a:pt x="105" y="125"/>
                  </a:cubicBezTo>
                  <a:cubicBezTo>
                    <a:pt x="109" y="132"/>
                    <a:pt x="99" y="138"/>
                    <a:pt x="95" y="131"/>
                  </a:cubicBezTo>
                  <a:cubicBezTo>
                    <a:pt x="81" y="110"/>
                    <a:pt x="63" y="89"/>
                    <a:pt x="37" y="82"/>
                  </a:cubicBezTo>
                  <a:cubicBezTo>
                    <a:pt x="26" y="79"/>
                    <a:pt x="0" y="76"/>
                    <a:pt x="5" y="96"/>
                  </a:cubicBezTo>
                  <a:cubicBezTo>
                    <a:pt x="12" y="121"/>
                    <a:pt x="35" y="142"/>
                    <a:pt x="54" y="158"/>
                  </a:cubicBezTo>
                  <a:cubicBezTo>
                    <a:pt x="78" y="178"/>
                    <a:pt x="103" y="189"/>
                    <a:pt x="133" y="196"/>
                  </a:cubicBezTo>
                  <a:cubicBezTo>
                    <a:pt x="165" y="177"/>
                    <a:pt x="191" y="146"/>
                    <a:pt x="205" y="112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2290763" y="4583113"/>
              <a:ext cx="255588" cy="155575"/>
            </a:xfrm>
            <a:custGeom>
              <a:avLst/>
              <a:gdLst>
                <a:gd name="T0" fmla="*/ 98 w 98"/>
                <a:gd name="T1" fmla="*/ 60 h 60"/>
                <a:gd name="T2" fmla="*/ 0 w 98"/>
                <a:gd name="T3" fmla="*/ 0 h 60"/>
                <a:gd name="T4" fmla="*/ 52 w 98"/>
                <a:gd name="T5" fmla="*/ 32 h 60"/>
                <a:gd name="T6" fmla="*/ 98 w 9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0">
                  <a:moveTo>
                    <a:pt x="98" y="60"/>
                  </a:moveTo>
                  <a:cubicBezTo>
                    <a:pt x="77" y="28"/>
                    <a:pt x="37" y="7"/>
                    <a:pt x="0" y="0"/>
                  </a:cubicBezTo>
                  <a:cubicBezTo>
                    <a:pt x="17" y="10"/>
                    <a:pt x="35" y="21"/>
                    <a:pt x="52" y="32"/>
                  </a:cubicBezTo>
                  <a:cubicBezTo>
                    <a:pt x="67" y="41"/>
                    <a:pt x="83" y="50"/>
                    <a:pt x="98" y="6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2608263" y="4560888"/>
              <a:ext cx="225425" cy="192088"/>
            </a:xfrm>
            <a:custGeom>
              <a:avLst/>
              <a:gdLst>
                <a:gd name="T0" fmla="*/ 0 w 86"/>
                <a:gd name="T1" fmla="*/ 73 h 73"/>
                <a:gd name="T2" fmla="*/ 12 w 86"/>
                <a:gd name="T3" fmla="*/ 69 h 73"/>
                <a:gd name="T4" fmla="*/ 47 w 86"/>
                <a:gd name="T5" fmla="*/ 52 h 73"/>
                <a:gd name="T6" fmla="*/ 86 w 86"/>
                <a:gd name="T7" fmla="*/ 0 h 73"/>
                <a:gd name="T8" fmla="*/ 39 w 86"/>
                <a:gd name="T9" fmla="*/ 40 h 73"/>
                <a:gd name="T10" fmla="*/ 0 w 86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cubicBezTo>
                    <a:pt x="4" y="72"/>
                    <a:pt x="8" y="71"/>
                    <a:pt x="12" y="69"/>
                  </a:cubicBezTo>
                  <a:cubicBezTo>
                    <a:pt x="24" y="65"/>
                    <a:pt x="37" y="60"/>
                    <a:pt x="47" y="52"/>
                  </a:cubicBezTo>
                  <a:cubicBezTo>
                    <a:pt x="65" y="38"/>
                    <a:pt x="77" y="21"/>
                    <a:pt x="86" y="0"/>
                  </a:cubicBezTo>
                  <a:cubicBezTo>
                    <a:pt x="71" y="15"/>
                    <a:pt x="55" y="28"/>
                    <a:pt x="39" y="40"/>
                  </a:cubicBezTo>
                  <a:cubicBezTo>
                    <a:pt x="25" y="50"/>
                    <a:pt x="13" y="62"/>
                    <a:pt x="0" y="73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2270126" y="4583113"/>
              <a:ext cx="279400" cy="190500"/>
            </a:xfrm>
            <a:custGeom>
              <a:avLst/>
              <a:gdLst>
                <a:gd name="T0" fmla="*/ 0 w 107"/>
                <a:gd name="T1" fmla="*/ 0 h 73"/>
                <a:gd name="T2" fmla="*/ 107 w 107"/>
                <a:gd name="T3" fmla="*/ 69 h 73"/>
                <a:gd name="T4" fmla="*/ 51 w 107"/>
                <a:gd name="T5" fmla="*/ 33 h 73"/>
                <a:gd name="T6" fmla="*/ 0 w 10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cubicBezTo>
                    <a:pt x="20" y="41"/>
                    <a:pt x="61" y="73"/>
                    <a:pt x="107" y="69"/>
                  </a:cubicBezTo>
                  <a:cubicBezTo>
                    <a:pt x="88" y="58"/>
                    <a:pt x="69" y="45"/>
                    <a:pt x="51" y="33"/>
                  </a:cubicBezTo>
                  <a:cubicBezTo>
                    <a:pt x="34" y="23"/>
                    <a:pt x="16" y="12"/>
                    <a:pt x="0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2619376" y="4556125"/>
              <a:ext cx="201613" cy="157163"/>
            </a:xfrm>
            <a:custGeom>
              <a:avLst/>
              <a:gdLst>
                <a:gd name="T0" fmla="*/ 77 w 77"/>
                <a:gd name="T1" fmla="*/ 0 h 60"/>
                <a:gd name="T2" fmla="*/ 0 w 77"/>
                <a:gd name="T3" fmla="*/ 60 h 60"/>
                <a:gd name="T4" fmla="*/ 31 w 77"/>
                <a:gd name="T5" fmla="*/ 35 h 60"/>
                <a:gd name="T6" fmla="*/ 77 w 77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0">
                  <a:moveTo>
                    <a:pt x="77" y="0"/>
                  </a:moveTo>
                  <a:cubicBezTo>
                    <a:pt x="46" y="13"/>
                    <a:pt x="16" y="31"/>
                    <a:pt x="0" y="60"/>
                  </a:cubicBezTo>
                  <a:cubicBezTo>
                    <a:pt x="10" y="51"/>
                    <a:pt x="20" y="43"/>
                    <a:pt x="31" y="35"/>
                  </a:cubicBezTo>
                  <a:cubicBezTo>
                    <a:pt x="46" y="24"/>
                    <a:pt x="61" y="12"/>
                    <a:pt x="77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160588" y="3868738"/>
              <a:ext cx="719138" cy="1241425"/>
            </a:xfrm>
            <a:custGeom>
              <a:avLst/>
              <a:gdLst>
                <a:gd name="T0" fmla="*/ 268 w 276"/>
                <a:gd name="T1" fmla="*/ 245 h 475"/>
                <a:gd name="T2" fmla="*/ 165 w 276"/>
                <a:gd name="T3" fmla="*/ 318 h 475"/>
                <a:gd name="T4" fmla="*/ 151 w 276"/>
                <a:gd name="T5" fmla="*/ 220 h 475"/>
                <a:gd name="T6" fmla="*/ 152 w 276"/>
                <a:gd name="T7" fmla="*/ 219 h 475"/>
                <a:gd name="T8" fmla="*/ 238 w 276"/>
                <a:gd name="T9" fmla="*/ 123 h 475"/>
                <a:gd name="T10" fmla="*/ 247 w 276"/>
                <a:gd name="T11" fmla="*/ 55 h 475"/>
                <a:gd name="T12" fmla="*/ 230 w 276"/>
                <a:gd name="T13" fmla="*/ 15 h 475"/>
                <a:gd name="T14" fmla="*/ 179 w 276"/>
                <a:gd name="T15" fmla="*/ 48 h 475"/>
                <a:gd name="T16" fmla="*/ 148 w 276"/>
                <a:gd name="T17" fmla="*/ 112 h 475"/>
                <a:gd name="T18" fmla="*/ 91 w 276"/>
                <a:gd name="T19" fmla="*/ 33 h 475"/>
                <a:gd name="T20" fmla="*/ 87 w 276"/>
                <a:gd name="T21" fmla="*/ 102 h 475"/>
                <a:gd name="T22" fmla="*/ 53 w 276"/>
                <a:gd name="T23" fmla="*/ 84 h 475"/>
                <a:gd name="T24" fmla="*/ 8 w 276"/>
                <a:gd name="T25" fmla="*/ 99 h 475"/>
                <a:gd name="T26" fmla="*/ 45 w 276"/>
                <a:gd name="T27" fmla="*/ 169 h 475"/>
                <a:gd name="T28" fmla="*/ 144 w 276"/>
                <a:gd name="T29" fmla="*/ 222 h 475"/>
                <a:gd name="T30" fmla="*/ 148 w 276"/>
                <a:gd name="T31" fmla="*/ 320 h 475"/>
                <a:gd name="T32" fmla="*/ 34 w 276"/>
                <a:gd name="T33" fmla="*/ 261 h 475"/>
                <a:gd name="T34" fmla="*/ 29 w 276"/>
                <a:gd name="T35" fmla="*/ 267 h 475"/>
                <a:gd name="T36" fmla="*/ 153 w 276"/>
                <a:gd name="T37" fmla="*/ 354 h 475"/>
                <a:gd name="T38" fmla="*/ 217 w 276"/>
                <a:gd name="T39" fmla="*/ 469 h 475"/>
                <a:gd name="T40" fmla="*/ 229 w 276"/>
                <a:gd name="T41" fmla="*/ 457 h 475"/>
                <a:gd name="T42" fmla="*/ 171 w 276"/>
                <a:gd name="T43" fmla="*/ 350 h 475"/>
                <a:gd name="T44" fmla="*/ 230 w 276"/>
                <a:gd name="T45" fmla="*/ 323 h 475"/>
                <a:gd name="T46" fmla="*/ 275 w 276"/>
                <a:gd name="T47" fmla="*/ 252 h 475"/>
                <a:gd name="T48" fmla="*/ 268 w 276"/>
                <a:gd name="T49" fmla="*/ 245 h 475"/>
                <a:gd name="T50" fmla="*/ 69 w 276"/>
                <a:gd name="T51" fmla="*/ 174 h 475"/>
                <a:gd name="T52" fmla="*/ 20 w 276"/>
                <a:gd name="T53" fmla="*/ 112 h 475"/>
                <a:gd name="T54" fmla="*/ 52 w 276"/>
                <a:gd name="T55" fmla="*/ 98 h 475"/>
                <a:gd name="T56" fmla="*/ 110 w 276"/>
                <a:gd name="T57" fmla="*/ 147 h 475"/>
                <a:gd name="T58" fmla="*/ 120 w 276"/>
                <a:gd name="T59" fmla="*/ 141 h 475"/>
                <a:gd name="T60" fmla="*/ 117 w 276"/>
                <a:gd name="T61" fmla="*/ 135 h 475"/>
                <a:gd name="T62" fmla="*/ 100 w 276"/>
                <a:gd name="T63" fmla="*/ 44 h 475"/>
                <a:gd name="T64" fmla="*/ 143 w 276"/>
                <a:gd name="T65" fmla="*/ 140 h 475"/>
                <a:gd name="T66" fmla="*/ 154 w 276"/>
                <a:gd name="T67" fmla="*/ 138 h 475"/>
                <a:gd name="T68" fmla="*/ 179 w 276"/>
                <a:gd name="T69" fmla="*/ 71 h 475"/>
                <a:gd name="T70" fmla="*/ 222 w 276"/>
                <a:gd name="T71" fmla="*/ 25 h 475"/>
                <a:gd name="T72" fmla="*/ 234 w 276"/>
                <a:gd name="T73" fmla="*/ 67 h 475"/>
                <a:gd name="T74" fmla="*/ 220 w 276"/>
                <a:gd name="T75" fmla="*/ 128 h 475"/>
                <a:gd name="T76" fmla="*/ 148 w 276"/>
                <a:gd name="T77" fmla="*/ 212 h 475"/>
                <a:gd name="T78" fmla="*/ 69 w 276"/>
                <a:gd name="T79" fmla="*/ 174 h 475"/>
                <a:gd name="T80" fmla="*/ 148 w 276"/>
                <a:gd name="T81" fmla="*/ 333 h 475"/>
                <a:gd name="T82" fmla="*/ 102 w 276"/>
                <a:gd name="T83" fmla="*/ 305 h 475"/>
                <a:gd name="T84" fmla="*/ 50 w 276"/>
                <a:gd name="T85" fmla="*/ 273 h 475"/>
                <a:gd name="T86" fmla="*/ 148 w 276"/>
                <a:gd name="T87" fmla="*/ 333 h 475"/>
                <a:gd name="T88" fmla="*/ 42 w 276"/>
                <a:gd name="T89" fmla="*/ 273 h 475"/>
                <a:gd name="T90" fmla="*/ 93 w 276"/>
                <a:gd name="T91" fmla="*/ 306 h 475"/>
                <a:gd name="T92" fmla="*/ 149 w 276"/>
                <a:gd name="T93" fmla="*/ 342 h 475"/>
                <a:gd name="T94" fmla="*/ 42 w 276"/>
                <a:gd name="T95" fmla="*/ 273 h 475"/>
                <a:gd name="T96" fmla="*/ 253 w 276"/>
                <a:gd name="T97" fmla="*/ 263 h 475"/>
                <a:gd name="T98" fmla="*/ 207 w 276"/>
                <a:gd name="T99" fmla="*/ 298 h 475"/>
                <a:gd name="T100" fmla="*/ 176 w 276"/>
                <a:gd name="T101" fmla="*/ 323 h 475"/>
                <a:gd name="T102" fmla="*/ 253 w 276"/>
                <a:gd name="T103" fmla="*/ 263 h 475"/>
                <a:gd name="T104" fmla="*/ 219 w 276"/>
                <a:gd name="T105" fmla="*/ 317 h 475"/>
                <a:gd name="T106" fmla="*/ 184 w 276"/>
                <a:gd name="T107" fmla="*/ 334 h 475"/>
                <a:gd name="T108" fmla="*/ 172 w 276"/>
                <a:gd name="T109" fmla="*/ 338 h 475"/>
                <a:gd name="T110" fmla="*/ 211 w 276"/>
                <a:gd name="T111" fmla="*/ 305 h 475"/>
                <a:gd name="T112" fmla="*/ 258 w 276"/>
                <a:gd name="T113" fmla="*/ 265 h 475"/>
                <a:gd name="T114" fmla="*/ 219 w 276"/>
                <a:gd name="T115" fmla="*/ 31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" h="475">
                  <a:moveTo>
                    <a:pt x="268" y="245"/>
                  </a:moveTo>
                  <a:cubicBezTo>
                    <a:pt x="235" y="256"/>
                    <a:pt x="180" y="281"/>
                    <a:pt x="165" y="318"/>
                  </a:cubicBezTo>
                  <a:cubicBezTo>
                    <a:pt x="160" y="286"/>
                    <a:pt x="157" y="253"/>
                    <a:pt x="151" y="220"/>
                  </a:cubicBezTo>
                  <a:cubicBezTo>
                    <a:pt x="151" y="220"/>
                    <a:pt x="151" y="220"/>
                    <a:pt x="152" y="219"/>
                  </a:cubicBezTo>
                  <a:cubicBezTo>
                    <a:pt x="194" y="204"/>
                    <a:pt x="223" y="163"/>
                    <a:pt x="238" y="123"/>
                  </a:cubicBezTo>
                  <a:cubicBezTo>
                    <a:pt x="246" y="102"/>
                    <a:pt x="250" y="77"/>
                    <a:pt x="247" y="55"/>
                  </a:cubicBezTo>
                  <a:cubicBezTo>
                    <a:pt x="245" y="42"/>
                    <a:pt x="242" y="23"/>
                    <a:pt x="230" y="15"/>
                  </a:cubicBezTo>
                  <a:cubicBezTo>
                    <a:pt x="209" y="0"/>
                    <a:pt x="188" y="33"/>
                    <a:pt x="179" y="48"/>
                  </a:cubicBezTo>
                  <a:cubicBezTo>
                    <a:pt x="167" y="67"/>
                    <a:pt x="155" y="89"/>
                    <a:pt x="148" y="112"/>
                  </a:cubicBezTo>
                  <a:cubicBezTo>
                    <a:pt x="141" y="76"/>
                    <a:pt x="129" y="27"/>
                    <a:pt x="91" y="33"/>
                  </a:cubicBezTo>
                  <a:cubicBezTo>
                    <a:pt x="64" y="38"/>
                    <a:pt x="74" y="72"/>
                    <a:pt x="87" y="102"/>
                  </a:cubicBezTo>
                  <a:cubicBezTo>
                    <a:pt x="77" y="94"/>
                    <a:pt x="65" y="88"/>
                    <a:pt x="53" y="84"/>
                  </a:cubicBezTo>
                  <a:cubicBezTo>
                    <a:pt x="38" y="80"/>
                    <a:pt x="13" y="81"/>
                    <a:pt x="8" y="99"/>
                  </a:cubicBezTo>
                  <a:cubicBezTo>
                    <a:pt x="0" y="126"/>
                    <a:pt x="28" y="153"/>
                    <a:pt x="45" y="169"/>
                  </a:cubicBezTo>
                  <a:cubicBezTo>
                    <a:pt x="73" y="197"/>
                    <a:pt x="104" y="217"/>
                    <a:pt x="144" y="222"/>
                  </a:cubicBezTo>
                  <a:cubicBezTo>
                    <a:pt x="144" y="253"/>
                    <a:pt x="144" y="287"/>
                    <a:pt x="148" y="320"/>
                  </a:cubicBezTo>
                  <a:cubicBezTo>
                    <a:pt x="120" y="287"/>
                    <a:pt x="76" y="265"/>
                    <a:pt x="34" y="261"/>
                  </a:cubicBezTo>
                  <a:cubicBezTo>
                    <a:pt x="31" y="260"/>
                    <a:pt x="28" y="264"/>
                    <a:pt x="29" y="267"/>
                  </a:cubicBezTo>
                  <a:cubicBezTo>
                    <a:pt x="48" y="316"/>
                    <a:pt x="98" y="363"/>
                    <a:pt x="153" y="354"/>
                  </a:cubicBezTo>
                  <a:cubicBezTo>
                    <a:pt x="162" y="398"/>
                    <a:pt x="180" y="439"/>
                    <a:pt x="217" y="469"/>
                  </a:cubicBezTo>
                  <a:cubicBezTo>
                    <a:pt x="225" y="475"/>
                    <a:pt x="237" y="464"/>
                    <a:pt x="229" y="457"/>
                  </a:cubicBezTo>
                  <a:cubicBezTo>
                    <a:pt x="196" y="426"/>
                    <a:pt x="181" y="389"/>
                    <a:pt x="171" y="350"/>
                  </a:cubicBezTo>
                  <a:cubicBezTo>
                    <a:pt x="192" y="347"/>
                    <a:pt x="215" y="335"/>
                    <a:pt x="230" y="323"/>
                  </a:cubicBezTo>
                  <a:cubicBezTo>
                    <a:pt x="252" y="304"/>
                    <a:pt x="266" y="280"/>
                    <a:pt x="275" y="252"/>
                  </a:cubicBezTo>
                  <a:cubicBezTo>
                    <a:pt x="276" y="248"/>
                    <a:pt x="272" y="244"/>
                    <a:pt x="268" y="245"/>
                  </a:cubicBezTo>
                  <a:close/>
                  <a:moveTo>
                    <a:pt x="69" y="174"/>
                  </a:moveTo>
                  <a:cubicBezTo>
                    <a:pt x="50" y="158"/>
                    <a:pt x="27" y="137"/>
                    <a:pt x="20" y="112"/>
                  </a:cubicBezTo>
                  <a:cubicBezTo>
                    <a:pt x="15" y="92"/>
                    <a:pt x="41" y="95"/>
                    <a:pt x="52" y="98"/>
                  </a:cubicBezTo>
                  <a:cubicBezTo>
                    <a:pt x="78" y="105"/>
                    <a:pt x="96" y="126"/>
                    <a:pt x="110" y="147"/>
                  </a:cubicBezTo>
                  <a:cubicBezTo>
                    <a:pt x="114" y="154"/>
                    <a:pt x="124" y="148"/>
                    <a:pt x="120" y="141"/>
                  </a:cubicBezTo>
                  <a:cubicBezTo>
                    <a:pt x="119" y="139"/>
                    <a:pt x="118" y="137"/>
                    <a:pt x="117" y="135"/>
                  </a:cubicBezTo>
                  <a:cubicBezTo>
                    <a:pt x="104" y="112"/>
                    <a:pt x="68" y="45"/>
                    <a:pt x="100" y="44"/>
                  </a:cubicBezTo>
                  <a:cubicBezTo>
                    <a:pt x="129" y="43"/>
                    <a:pt x="138" y="119"/>
                    <a:pt x="143" y="140"/>
                  </a:cubicBezTo>
                  <a:cubicBezTo>
                    <a:pt x="145" y="146"/>
                    <a:pt x="153" y="144"/>
                    <a:pt x="154" y="138"/>
                  </a:cubicBezTo>
                  <a:cubicBezTo>
                    <a:pt x="157" y="115"/>
                    <a:pt x="168" y="91"/>
                    <a:pt x="179" y="71"/>
                  </a:cubicBezTo>
                  <a:cubicBezTo>
                    <a:pt x="184" y="61"/>
                    <a:pt x="207" y="16"/>
                    <a:pt x="222" y="25"/>
                  </a:cubicBezTo>
                  <a:cubicBezTo>
                    <a:pt x="233" y="30"/>
                    <a:pt x="233" y="58"/>
                    <a:pt x="234" y="67"/>
                  </a:cubicBezTo>
                  <a:cubicBezTo>
                    <a:pt x="234" y="88"/>
                    <a:pt x="228" y="109"/>
                    <a:pt x="220" y="128"/>
                  </a:cubicBezTo>
                  <a:cubicBezTo>
                    <a:pt x="206" y="162"/>
                    <a:pt x="180" y="193"/>
                    <a:pt x="148" y="212"/>
                  </a:cubicBezTo>
                  <a:cubicBezTo>
                    <a:pt x="118" y="205"/>
                    <a:pt x="93" y="194"/>
                    <a:pt x="69" y="174"/>
                  </a:cubicBezTo>
                  <a:close/>
                  <a:moveTo>
                    <a:pt x="148" y="333"/>
                  </a:moveTo>
                  <a:cubicBezTo>
                    <a:pt x="133" y="323"/>
                    <a:pt x="117" y="314"/>
                    <a:pt x="102" y="305"/>
                  </a:cubicBezTo>
                  <a:cubicBezTo>
                    <a:pt x="85" y="294"/>
                    <a:pt x="67" y="283"/>
                    <a:pt x="50" y="273"/>
                  </a:cubicBezTo>
                  <a:cubicBezTo>
                    <a:pt x="87" y="280"/>
                    <a:pt x="127" y="301"/>
                    <a:pt x="148" y="333"/>
                  </a:cubicBezTo>
                  <a:close/>
                  <a:moveTo>
                    <a:pt x="42" y="273"/>
                  </a:moveTo>
                  <a:cubicBezTo>
                    <a:pt x="58" y="285"/>
                    <a:pt x="76" y="296"/>
                    <a:pt x="93" y="306"/>
                  </a:cubicBezTo>
                  <a:cubicBezTo>
                    <a:pt x="111" y="318"/>
                    <a:pt x="130" y="331"/>
                    <a:pt x="149" y="342"/>
                  </a:cubicBezTo>
                  <a:cubicBezTo>
                    <a:pt x="103" y="346"/>
                    <a:pt x="62" y="314"/>
                    <a:pt x="42" y="273"/>
                  </a:cubicBezTo>
                  <a:close/>
                  <a:moveTo>
                    <a:pt x="253" y="263"/>
                  </a:moveTo>
                  <a:cubicBezTo>
                    <a:pt x="237" y="275"/>
                    <a:pt x="222" y="287"/>
                    <a:pt x="207" y="298"/>
                  </a:cubicBezTo>
                  <a:cubicBezTo>
                    <a:pt x="196" y="306"/>
                    <a:pt x="186" y="314"/>
                    <a:pt x="176" y="323"/>
                  </a:cubicBezTo>
                  <a:cubicBezTo>
                    <a:pt x="192" y="294"/>
                    <a:pt x="222" y="276"/>
                    <a:pt x="253" y="263"/>
                  </a:cubicBezTo>
                  <a:close/>
                  <a:moveTo>
                    <a:pt x="219" y="317"/>
                  </a:moveTo>
                  <a:cubicBezTo>
                    <a:pt x="209" y="325"/>
                    <a:pt x="196" y="330"/>
                    <a:pt x="184" y="334"/>
                  </a:cubicBezTo>
                  <a:cubicBezTo>
                    <a:pt x="180" y="336"/>
                    <a:pt x="176" y="337"/>
                    <a:pt x="172" y="338"/>
                  </a:cubicBezTo>
                  <a:cubicBezTo>
                    <a:pt x="185" y="327"/>
                    <a:pt x="197" y="315"/>
                    <a:pt x="211" y="305"/>
                  </a:cubicBezTo>
                  <a:cubicBezTo>
                    <a:pt x="227" y="293"/>
                    <a:pt x="243" y="280"/>
                    <a:pt x="258" y="265"/>
                  </a:cubicBezTo>
                  <a:cubicBezTo>
                    <a:pt x="249" y="286"/>
                    <a:pt x="237" y="303"/>
                    <a:pt x="219" y="317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39"/>
          <p:cNvSpPr>
            <a:spLocks noEditPoints="1"/>
          </p:cNvSpPr>
          <p:nvPr userDrawn="1"/>
        </p:nvSpPr>
        <p:spPr bwMode="auto">
          <a:xfrm>
            <a:off x="460376" y="5308600"/>
            <a:ext cx="1744663" cy="1363663"/>
          </a:xfrm>
          <a:custGeom>
            <a:avLst/>
            <a:gdLst>
              <a:gd name="T0" fmla="*/ 615 w 668"/>
              <a:gd name="T1" fmla="*/ 519 h 522"/>
              <a:gd name="T2" fmla="*/ 637 w 668"/>
              <a:gd name="T3" fmla="*/ 479 h 522"/>
              <a:gd name="T4" fmla="*/ 659 w 668"/>
              <a:gd name="T5" fmla="*/ 433 h 522"/>
              <a:gd name="T6" fmla="*/ 663 w 668"/>
              <a:gd name="T7" fmla="*/ 423 h 522"/>
              <a:gd name="T8" fmla="*/ 571 w 668"/>
              <a:gd name="T9" fmla="*/ 373 h 522"/>
              <a:gd name="T10" fmla="*/ 577 w 668"/>
              <a:gd name="T11" fmla="*/ 358 h 522"/>
              <a:gd name="T12" fmla="*/ 566 w 668"/>
              <a:gd name="T13" fmla="*/ 354 h 522"/>
              <a:gd name="T14" fmla="*/ 560 w 668"/>
              <a:gd name="T15" fmla="*/ 367 h 522"/>
              <a:gd name="T16" fmla="*/ 239 w 668"/>
              <a:gd name="T17" fmla="*/ 201 h 522"/>
              <a:gd name="T18" fmla="*/ 240 w 668"/>
              <a:gd name="T19" fmla="*/ 199 h 522"/>
              <a:gd name="T20" fmla="*/ 252 w 668"/>
              <a:gd name="T21" fmla="*/ 175 h 522"/>
              <a:gd name="T22" fmla="*/ 237 w 668"/>
              <a:gd name="T23" fmla="*/ 179 h 522"/>
              <a:gd name="T24" fmla="*/ 152 w 668"/>
              <a:gd name="T25" fmla="*/ 8 h 522"/>
              <a:gd name="T26" fmla="*/ 105 w 668"/>
              <a:gd name="T27" fmla="*/ 142 h 522"/>
              <a:gd name="T28" fmla="*/ 19 w 668"/>
              <a:gd name="T29" fmla="*/ 187 h 522"/>
              <a:gd name="T30" fmla="*/ 23 w 668"/>
              <a:gd name="T31" fmla="*/ 248 h 522"/>
              <a:gd name="T32" fmla="*/ 133 w 668"/>
              <a:gd name="T33" fmla="*/ 257 h 522"/>
              <a:gd name="T34" fmla="*/ 214 w 668"/>
              <a:gd name="T35" fmla="*/ 222 h 522"/>
              <a:gd name="T36" fmla="*/ 218 w 668"/>
              <a:gd name="T37" fmla="*/ 235 h 522"/>
              <a:gd name="T38" fmla="*/ 228 w 668"/>
              <a:gd name="T39" fmla="*/ 233 h 522"/>
              <a:gd name="T40" fmla="*/ 232 w 668"/>
              <a:gd name="T41" fmla="*/ 217 h 522"/>
              <a:gd name="T42" fmla="*/ 233 w 668"/>
              <a:gd name="T43" fmla="*/ 214 h 522"/>
              <a:gd name="T44" fmla="*/ 453 w 668"/>
              <a:gd name="T45" fmla="*/ 334 h 522"/>
              <a:gd name="T46" fmla="*/ 551 w 668"/>
              <a:gd name="T47" fmla="*/ 384 h 522"/>
              <a:gd name="T48" fmla="*/ 546 w 668"/>
              <a:gd name="T49" fmla="*/ 407 h 522"/>
              <a:gd name="T50" fmla="*/ 551 w 668"/>
              <a:gd name="T51" fmla="*/ 408 h 522"/>
              <a:gd name="T52" fmla="*/ 558 w 668"/>
              <a:gd name="T53" fmla="*/ 401 h 522"/>
              <a:gd name="T54" fmla="*/ 563 w 668"/>
              <a:gd name="T55" fmla="*/ 390 h 522"/>
              <a:gd name="T56" fmla="*/ 609 w 668"/>
              <a:gd name="T57" fmla="*/ 411 h 522"/>
              <a:gd name="T58" fmla="*/ 586 w 668"/>
              <a:gd name="T59" fmla="*/ 461 h 522"/>
              <a:gd name="T60" fmla="*/ 574 w 668"/>
              <a:gd name="T61" fmla="*/ 503 h 522"/>
              <a:gd name="T62" fmla="*/ 581 w 668"/>
              <a:gd name="T63" fmla="*/ 505 h 522"/>
              <a:gd name="T64" fmla="*/ 599 w 668"/>
              <a:gd name="T65" fmla="*/ 468 h 522"/>
              <a:gd name="T66" fmla="*/ 621 w 668"/>
              <a:gd name="T67" fmla="*/ 417 h 522"/>
              <a:gd name="T68" fmla="*/ 648 w 668"/>
              <a:gd name="T69" fmla="*/ 428 h 522"/>
              <a:gd name="T70" fmla="*/ 624 w 668"/>
              <a:gd name="T71" fmla="*/ 473 h 522"/>
              <a:gd name="T72" fmla="*/ 607 w 668"/>
              <a:gd name="T73" fmla="*/ 515 h 522"/>
              <a:gd name="T74" fmla="*/ 615 w 668"/>
              <a:gd name="T75" fmla="*/ 519 h 522"/>
              <a:gd name="T76" fmla="*/ 63 w 668"/>
              <a:gd name="T77" fmla="*/ 251 h 522"/>
              <a:gd name="T78" fmla="*/ 20 w 668"/>
              <a:gd name="T79" fmla="*/ 229 h 522"/>
              <a:gd name="T80" fmla="*/ 30 w 668"/>
              <a:gd name="T81" fmla="*/ 192 h 522"/>
              <a:gd name="T82" fmla="*/ 114 w 668"/>
              <a:gd name="T83" fmla="*/ 153 h 522"/>
              <a:gd name="T84" fmla="*/ 119 w 668"/>
              <a:gd name="T85" fmla="*/ 145 h 522"/>
              <a:gd name="T86" fmla="*/ 161 w 668"/>
              <a:gd name="T87" fmla="*/ 29 h 522"/>
              <a:gd name="T88" fmla="*/ 225 w 668"/>
              <a:gd name="T89" fmla="*/ 196 h 522"/>
              <a:gd name="T90" fmla="*/ 224 w 668"/>
              <a:gd name="T91" fmla="*/ 196 h 522"/>
              <a:gd name="T92" fmla="*/ 221 w 668"/>
              <a:gd name="T93" fmla="*/ 202 h 522"/>
              <a:gd name="T94" fmla="*/ 155 w 668"/>
              <a:gd name="T95" fmla="*/ 237 h 522"/>
              <a:gd name="T96" fmla="*/ 63 w 668"/>
              <a:gd name="T97" fmla="*/ 25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8" h="522">
                <a:moveTo>
                  <a:pt x="615" y="519"/>
                </a:moveTo>
                <a:cubicBezTo>
                  <a:pt x="627" y="511"/>
                  <a:pt x="631" y="492"/>
                  <a:pt x="637" y="479"/>
                </a:cubicBezTo>
                <a:cubicBezTo>
                  <a:pt x="644" y="464"/>
                  <a:pt x="651" y="448"/>
                  <a:pt x="659" y="433"/>
                </a:cubicBezTo>
                <a:cubicBezTo>
                  <a:pt x="665" y="433"/>
                  <a:pt x="668" y="426"/>
                  <a:pt x="663" y="423"/>
                </a:cubicBezTo>
                <a:cubicBezTo>
                  <a:pt x="632" y="406"/>
                  <a:pt x="602" y="390"/>
                  <a:pt x="571" y="373"/>
                </a:cubicBezTo>
                <a:cubicBezTo>
                  <a:pt x="573" y="368"/>
                  <a:pt x="575" y="363"/>
                  <a:pt x="577" y="358"/>
                </a:cubicBezTo>
                <a:cubicBezTo>
                  <a:pt x="579" y="351"/>
                  <a:pt x="568" y="347"/>
                  <a:pt x="566" y="354"/>
                </a:cubicBezTo>
                <a:cubicBezTo>
                  <a:pt x="564" y="358"/>
                  <a:pt x="562" y="363"/>
                  <a:pt x="560" y="367"/>
                </a:cubicBezTo>
                <a:cubicBezTo>
                  <a:pt x="453" y="311"/>
                  <a:pt x="345" y="258"/>
                  <a:pt x="239" y="201"/>
                </a:cubicBezTo>
                <a:cubicBezTo>
                  <a:pt x="240" y="200"/>
                  <a:pt x="240" y="200"/>
                  <a:pt x="240" y="199"/>
                </a:cubicBezTo>
                <a:cubicBezTo>
                  <a:pt x="243" y="195"/>
                  <a:pt x="260" y="180"/>
                  <a:pt x="252" y="175"/>
                </a:cubicBezTo>
                <a:cubicBezTo>
                  <a:pt x="247" y="172"/>
                  <a:pt x="242" y="175"/>
                  <a:pt x="237" y="179"/>
                </a:cubicBezTo>
                <a:cubicBezTo>
                  <a:pt x="250" y="110"/>
                  <a:pt x="232" y="17"/>
                  <a:pt x="152" y="8"/>
                </a:cubicBezTo>
                <a:cubicBezTo>
                  <a:pt x="83" y="0"/>
                  <a:pt x="86" y="97"/>
                  <a:pt x="105" y="142"/>
                </a:cubicBezTo>
                <a:cubicBezTo>
                  <a:pt x="72" y="148"/>
                  <a:pt x="41" y="162"/>
                  <a:pt x="19" y="187"/>
                </a:cubicBezTo>
                <a:cubicBezTo>
                  <a:pt x="3" y="206"/>
                  <a:pt x="0" y="233"/>
                  <a:pt x="23" y="248"/>
                </a:cubicBezTo>
                <a:cubicBezTo>
                  <a:pt x="56" y="270"/>
                  <a:pt x="96" y="267"/>
                  <a:pt x="133" y="257"/>
                </a:cubicBezTo>
                <a:cubicBezTo>
                  <a:pt x="160" y="250"/>
                  <a:pt x="190" y="238"/>
                  <a:pt x="214" y="222"/>
                </a:cubicBezTo>
                <a:cubicBezTo>
                  <a:pt x="214" y="227"/>
                  <a:pt x="215" y="231"/>
                  <a:pt x="218" y="235"/>
                </a:cubicBezTo>
                <a:cubicBezTo>
                  <a:pt x="221" y="238"/>
                  <a:pt x="226" y="236"/>
                  <a:pt x="228" y="233"/>
                </a:cubicBezTo>
                <a:cubicBezTo>
                  <a:pt x="231" y="228"/>
                  <a:pt x="231" y="222"/>
                  <a:pt x="232" y="217"/>
                </a:cubicBezTo>
                <a:cubicBezTo>
                  <a:pt x="232" y="216"/>
                  <a:pt x="233" y="215"/>
                  <a:pt x="233" y="214"/>
                </a:cubicBezTo>
                <a:cubicBezTo>
                  <a:pt x="303" y="259"/>
                  <a:pt x="379" y="296"/>
                  <a:pt x="453" y="334"/>
                </a:cubicBezTo>
                <a:cubicBezTo>
                  <a:pt x="485" y="351"/>
                  <a:pt x="518" y="368"/>
                  <a:pt x="551" y="384"/>
                </a:cubicBezTo>
                <a:cubicBezTo>
                  <a:pt x="547" y="391"/>
                  <a:pt x="541" y="400"/>
                  <a:pt x="546" y="407"/>
                </a:cubicBezTo>
                <a:cubicBezTo>
                  <a:pt x="547" y="408"/>
                  <a:pt x="549" y="409"/>
                  <a:pt x="551" y="408"/>
                </a:cubicBezTo>
                <a:cubicBezTo>
                  <a:pt x="555" y="407"/>
                  <a:pt x="557" y="405"/>
                  <a:pt x="558" y="401"/>
                </a:cubicBezTo>
                <a:cubicBezTo>
                  <a:pt x="560" y="397"/>
                  <a:pt x="562" y="394"/>
                  <a:pt x="563" y="390"/>
                </a:cubicBezTo>
                <a:cubicBezTo>
                  <a:pt x="579" y="397"/>
                  <a:pt x="594" y="405"/>
                  <a:pt x="609" y="411"/>
                </a:cubicBezTo>
                <a:cubicBezTo>
                  <a:pt x="601" y="428"/>
                  <a:pt x="593" y="444"/>
                  <a:pt x="586" y="461"/>
                </a:cubicBezTo>
                <a:cubicBezTo>
                  <a:pt x="581" y="471"/>
                  <a:pt x="568" y="492"/>
                  <a:pt x="574" y="503"/>
                </a:cubicBezTo>
                <a:cubicBezTo>
                  <a:pt x="575" y="505"/>
                  <a:pt x="578" y="506"/>
                  <a:pt x="581" y="505"/>
                </a:cubicBezTo>
                <a:cubicBezTo>
                  <a:pt x="592" y="501"/>
                  <a:pt x="595" y="478"/>
                  <a:pt x="599" y="468"/>
                </a:cubicBezTo>
                <a:cubicBezTo>
                  <a:pt x="606" y="451"/>
                  <a:pt x="613" y="434"/>
                  <a:pt x="621" y="417"/>
                </a:cubicBezTo>
                <a:cubicBezTo>
                  <a:pt x="630" y="421"/>
                  <a:pt x="639" y="424"/>
                  <a:pt x="648" y="428"/>
                </a:cubicBezTo>
                <a:cubicBezTo>
                  <a:pt x="639" y="443"/>
                  <a:pt x="632" y="458"/>
                  <a:pt x="624" y="473"/>
                </a:cubicBezTo>
                <a:cubicBezTo>
                  <a:pt x="618" y="485"/>
                  <a:pt x="606" y="501"/>
                  <a:pt x="607" y="515"/>
                </a:cubicBezTo>
                <a:cubicBezTo>
                  <a:pt x="607" y="519"/>
                  <a:pt x="612" y="522"/>
                  <a:pt x="615" y="519"/>
                </a:cubicBezTo>
                <a:close/>
                <a:moveTo>
                  <a:pt x="63" y="251"/>
                </a:moveTo>
                <a:cubicBezTo>
                  <a:pt x="47" y="248"/>
                  <a:pt x="29" y="243"/>
                  <a:pt x="20" y="229"/>
                </a:cubicBezTo>
                <a:cubicBezTo>
                  <a:pt x="11" y="217"/>
                  <a:pt x="22" y="201"/>
                  <a:pt x="30" y="192"/>
                </a:cubicBezTo>
                <a:cubicBezTo>
                  <a:pt x="50" y="169"/>
                  <a:pt x="84" y="154"/>
                  <a:pt x="114" y="153"/>
                </a:cubicBezTo>
                <a:cubicBezTo>
                  <a:pt x="117" y="152"/>
                  <a:pt x="121" y="148"/>
                  <a:pt x="119" y="145"/>
                </a:cubicBezTo>
                <a:cubicBezTo>
                  <a:pt x="104" y="110"/>
                  <a:pt x="98" y="12"/>
                  <a:pt x="161" y="29"/>
                </a:cubicBezTo>
                <a:cubicBezTo>
                  <a:pt x="233" y="48"/>
                  <a:pt x="224" y="137"/>
                  <a:pt x="225" y="196"/>
                </a:cubicBezTo>
                <a:cubicBezTo>
                  <a:pt x="224" y="196"/>
                  <a:pt x="224" y="196"/>
                  <a:pt x="224" y="196"/>
                </a:cubicBezTo>
                <a:cubicBezTo>
                  <a:pt x="223" y="198"/>
                  <a:pt x="222" y="200"/>
                  <a:pt x="221" y="202"/>
                </a:cubicBezTo>
                <a:cubicBezTo>
                  <a:pt x="202" y="218"/>
                  <a:pt x="178" y="228"/>
                  <a:pt x="155" y="237"/>
                </a:cubicBezTo>
                <a:cubicBezTo>
                  <a:pt x="126" y="249"/>
                  <a:pt x="94" y="257"/>
                  <a:pt x="63" y="251"/>
                </a:cubicBezTo>
                <a:close/>
              </a:path>
            </a:pathLst>
          </a:custGeom>
          <a:solidFill>
            <a:srgbClr val="3E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635001" y="2305050"/>
            <a:ext cx="1577975" cy="1316038"/>
            <a:chOff x="635001" y="2305050"/>
            <a:chExt cx="1577975" cy="1316038"/>
          </a:xfrm>
        </p:grpSpPr>
        <p:sp>
          <p:nvSpPr>
            <p:cNvPr id="36" name="Freeform 40"/>
            <p:cNvSpPr/>
            <p:nvPr/>
          </p:nvSpPr>
          <p:spPr bwMode="auto">
            <a:xfrm>
              <a:off x="635001" y="2305050"/>
              <a:ext cx="1577975" cy="1316038"/>
            </a:xfrm>
            <a:custGeom>
              <a:avLst/>
              <a:gdLst>
                <a:gd name="T0" fmla="*/ 602 w 604"/>
                <a:gd name="T1" fmla="*/ 196 h 504"/>
                <a:gd name="T2" fmla="*/ 332 w 604"/>
                <a:gd name="T3" fmla="*/ 501 h 504"/>
                <a:gd name="T4" fmla="*/ 324 w 604"/>
                <a:gd name="T5" fmla="*/ 501 h 504"/>
                <a:gd name="T6" fmla="*/ 259 w 604"/>
                <a:gd name="T7" fmla="*/ 451 h 504"/>
                <a:gd name="T8" fmla="*/ 161 w 604"/>
                <a:gd name="T9" fmla="*/ 388 h 504"/>
                <a:gd name="T10" fmla="*/ 4 w 604"/>
                <a:gd name="T11" fmla="*/ 292 h 504"/>
                <a:gd name="T12" fmla="*/ 5 w 604"/>
                <a:gd name="T13" fmla="*/ 282 h 504"/>
                <a:gd name="T14" fmla="*/ 111 w 604"/>
                <a:gd name="T15" fmla="*/ 147 h 504"/>
                <a:gd name="T16" fmla="*/ 168 w 604"/>
                <a:gd name="T17" fmla="*/ 68 h 504"/>
                <a:gd name="T18" fmla="*/ 216 w 604"/>
                <a:gd name="T19" fmla="*/ 4 h 504"/>
                <a:gd name="T20" fmla="*/ 225 w 604"/>
                <a:gd name="T21" fmla="*/ 3 h 504"/>
                <a:gd name="T22" fmla="*/ 398 w 604"/>
                <a:gd name="T23" fmla="*/ 92 h 504"/>
                <a:gd name="T24" fmla="*/ 600 w 604"/>
                <a:gd name="T25" fmla="*/ 185 h 504"/>
                <a:gd name="T26" fmla="*/ 602 w 604"/>
                <a:gd name="T27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4" h="504">
                  <a:moveTo>
                    <a:pt x="602" y="196"/>
                  </a:moveTo>
                  <a:cubicBezTo>
                    <a:pt x="509" y="295"/>
                    <a:pt x="416" y="394"/>
                    <a:pt x="332" y="501"/>
                  </a:cubicBezTo>
                  <a:cubicBezTo>
                    <a:pt x="330" y="504"/>
                    <a:pt x="326" y="503"/>
                    <a:pt x="324" y="501"/>
                  </a:cubicBezTo>
                  <a:cubicBezTo>
                    <a:pt x="305" y="482"/>
                    <a:pt x="281" y="467"/>
                    <a:pt x="259" y="451"/>
                  </a:cubicBezTo>
                  <a:cubicBezTo>
                    <a:pt x="226" y="430"/>
                    <a:pt x="194" y="409"/>
                    <a:pt x="161" y="388"/>
                  </a:cubicBezTo>
                  <a:cubicBezTo>
                    <a:pt x="109" y="355"/>
                    <a:pt x="58" y="321"/>
                    <a:pt x="4" y="292"/>
                  </a:cubicBezTo>
                  <a:cubicBezTo>
                    <a:pt x="0" y="289"/>
                    <a:pt x="1" y="284"/>
                    <a:pt x="5" y="282"/>
                  </a:cubicBezTo>
                  <a:cubicBezTo>
                    <a:pt x="43" y="239"/>
                    <a:pt x="78" y="193"/>
                    <a:pt x="111" y="147"/>
                  </a:cubicBezTo>
                  <a:cubicBezTo>
                    <a:pt x="131" y="121"/>
                    <a:pt x="150" y="94"/>
                    <a:pt x="168" y="68"/>
                  </a:cubicBezTo>
                  <a:cubicBezTo>
                    <a:pt x="183" y="46"/>
                    <a:pt x="201" y="26"/>
                    <a:pt x="216" y="4"/>
                  </a:cubicBezTo>
                  <a:cubicBezTo>
                    <a:pt x="218" y="1"/>
                    <a:pt x="222" y="0"/>
                    <a:pt x="225" y="3"/>
                  </a:cubicBezTo>
                  <a:cubicBezTo>
                    <a:pt x="276" y="43"/>
                    <a:pt x="340" y="67"/>
                    <a:pt x="398" y="92"/>
                  </a:cubicBezTo>
                  <a:cubicBezTo>
                    <a:pt x="466" y="122"/>
                    <a:pt x="535" y="150"/>
                    <a:pt x="600" y="185"/>
                  </a:cubicBezTo>
                  <a:cubicBezTo>
                    <a:pt x="604" y="187"/>
                    <a:pt x="604" y="193"/>
                    <a:pt x="602" y="19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1233488" y="2354263"/>
              <a:ext cx="912813" cy="511175"/>
            </a:xfrm>
            <a:custGeom>
              <a:avLst/>
              <a:gdLst>
                <a:gd name="T0" fmla="*/ 19 w 350"/>
                <a:gd name="T1" fmla="*/ 132 h 196"/>
                <a:gd name="T2" fmla="*/ 23 w 350"/>
                <a:gd name="T3" fmla="*/ 129 h 196"/>
                <a:gd name="T4" fmla="*/ 47 w 350"/>
                <a:gd name="T5" fmla="*/ 149 h 196"/>
                <a:gd name="T6" fmla="*/ 44 w 350"/>
                <a:gd name="T7" fmla="*/ 196 h 196"/>
                <a:gd name="T8" fmla="*/ 126 w 350"/>
                <a:gd name="T9" fmla="*/ 193 h 196"/>
                <a:gd name="T10" fmla="*/ 127 w 350"/>
                <a:gd name="T11" fmla="*/ 196 h 196"/>
                <a:gd name="T12" fmla="*/ 234 w 350"/>
                <a:gd name="T13" fmla="*/ 186 h 196"/>
                <a:gd name="T14" fmla="*/ 308 w 350"/>
                <a:gd name="T15" fmla="*/ 176 h 196"/>
                <a:gd name="T16" fmla="*/ 350 w 350"/>
                <a:gd name="T17" fmla="*/ 170 h 196"/>
                <a:gd name="T18" fmla="*/ 158 w 350"/>
                <a:gd name="T19" fmla="*/ 81 h 196"/>
                <a:gd name="T20" fmla="*/ 0 w 350"/>
                <a:gd name="T21" fmla="*/ 0 h 196"/>
                <a:gd name="T22" fmla="*/ 8 w 350"/>
                <a:gd name="T23" fmla="*/ 57 h 196"/>
                <a:gd name="T24" fmla="*/ 19 w 350"/>
                <a:gd name="T25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196">
                  <a:moveTo>
                    <a:pt x="19" y="132"/>
                  </a:moveTo>
                  <a:cubicBezTo>
                    <a:pt x="20" y="131"/>
                    <a:pt x="21" y="130"/>
                    <a:pt x="23" y="129"/>
                  </a:cubicBezTo>
                  <a:cubicBezTo>
                    <a:pt x="36" y="123"/>
                    <a:pt x="45" y="138"/>
                    <a:pt x="47" y="149"/>
                  </a:cubicBezTo>
                  <a:cubicBezTo>
                    <a:pt x="50" y="165"/>
                    <a:pt x="49" y="181"/>
                    <a:pt x="44" y="196"/>
                  </a:cubicBezTo>
                  <a:cubicBezTo>
                    <a:pt x="70" y="182"/>
                    <a:pt x="120" y="165"/>
                    <a:pt x="126" y="193"/>
                  </a:cubicBezTo>
                  <a:cubicBezTo>
                    <a:pt x="126" y="194"/>
                    <a:pt x="126" y="195"/>
                    <a:pt x="127" y="196"/>
                  </a:cubicBezTo>
                  <a:cubicBezTo>
                    <a:pt x="163" y="194"/>
                    <a:pt x="199" y="190"/>
                    <a:pt x="234" y="186"/>
                  </a:cubicBezTo>
                  <a:cubicBezTo>
                    <a:pt x="259" y="183"/>
                    <a:pt x="283" y="180"/>
                    <a:pt x="308" y="176"/>
                  </a:cubicBezTo>
                  <a:cubicBezTo>
                    <a:pt x="322" y="174"/>
                    <a:pt x="336" y="171"/>
                    <a:pt x="350" y="170"/>
                  </a:cubicBezTo>
                  <a:cubicBezTo>
                    <a:pt x="287" y="137"/>
                    <a:pt x="222" y="109"/>
                    <a:pt x="158" y="81"/>
                  </a:cubicBezTo>
                  <a:cubicBezTo>
                    <a:pt x="105" y="57"/>
                    <a:pt x="48" y="34"/>
                    <a:pt x="0" y="0"/>
                  </a:cubicBezTo>
                  <a:cubicBezTo>
                    <a:pt x="6" y="18"/>
                    <a:pt x="6" y="40"/>
                    <a:pt x="8" y="57"/>
                  </a:cubicBezTo>
                  <a:cubicBezTo>
                    <a:pt x="11" y="82"/>
                    <a:pt x="13" y="107"/>
                    <a:pt x="19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698501" y="2354263"/>
              <a:ext cx="560388" cy="676275"/>
            </a:xfrm>
            <a:custGeom>
              <a:avLst/>
              <a:gdLst>
                <a:gd name="T0" fmla="*/ 197 w 215"/>
                <a:gd name="T1" fmla="*/ 194 h 259"/>
                <a:gd name="T2" fmla="*/ 197 w 215"/>
                <a:gd name="T3" fmla="*/ 191 h 259"/>
                <a:gd name="T4" fmla="*/ 215 w 215"/>
                <a:gd name="T5" fmla="*/ 140 h 259"/>
                <a:gd name="T6" fmla="*/ 203 w 215"/>
                <a:gd name="T7" fmla="*/ 63 h 259"/>
                <a:gd name="T8" fmla="*/ 196 w 215"/>
                <a:gd name="T9" fmla="*/ 0 h 259"/>
                <a:gd name="T10" fmla="*/ 156 w 215"/>
                <a:gd name="T11" fmla="*/ 62 h 259"/>
                <a:gd name="T12" fmla="*/ 98 w 215"/>
                <a:gd name="T13" fmla="*/ 141 h 259"/>
                <a:gd name="T14" fmla="*/ 0 w 215"/>
                <a:gd name="T15" fmla="*/ 259 h 259"/>
                <a:gd name="T16" fmla="*/ 88 w 215"/>
                <a:gd name="T17" fmla="*/ 230 h 259"/>
                <a:gd name="T18" fmla="*/ 197 w 215"/>
                <a:gd name="T19" fmla="*/ 19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59">
                  <a:moveTo>
                    <a:pt x="197" y="194"/>
                  </a:moveTo>
                  <a:cubicBezTo>
                    <a:pt x="197" y="193"/>
                    <a:pt x="197" y="192"/>
                    <a:pt x="197" y="191"/>
                  </a:cubicBezTo>
                  <a:cubicBezTo>
                    <a:pt x="199" y="175"/>
                    <a:pt x="203" y="154"/>
                    <a:pt x="215" y="140"/>
                  </a:cubicBezTo>
                  <a:cubicBezTo>
                    <a:pt x="209" y="115"/>
                    <a:pt x="205" y="89"/>
                    <a:pt x="203" y="63"/>
                  </a:cubicBezTo>
                  <a:cubicBezTo>
                    <a:pt x="201" y="43"/>
                    <a:pt x="195" y="20"/>
                    <a:pt x="196" y="0"/>
                  </a:cubicBezTo>
                  <a:cubicBezTo>
                    <a:pt x="183" y="21"/>
                    <a:pt x="170" y="42"/>
                    <a:pt x="156" y="62"/>
                  </a:cubicBezTo>
                  <a:cubicBezTo>
                    <a:pt x="137" y="89"/>
                    <a:pt x="118" y="116"/>
                    <a:pt x="98" y="141"/>
                  </a:cubicBezTo>
                  <a:cubicBezTo>
                    <a:pt x="68" y="182"/>
                    <a:pt x="36" y="223"/>
                    <a:pt x="0" y="259"/>
                  </a:cubicBezTo>
                  <a:cubicBezTo>
                    <a:pt x="29" y="250"/>
                    <a:pt x="59" y="240"/>
                    <a:pt x="88" y="230"/>
                  </a:cubicBezTo>
                  <a:cubicBezTo>
                    <a:pt x="124" y="217"/>
                    <a:pt x="160" y="202"/>
                    <a:pt x="19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1220788" y="2687638"/>
              <a:ext cx="325438" cy="317500"/>
            </a:xfrm>
            <a:custGeom>
              <a:avLst/>
              <a:gdLst>
                <a:gd name="T0" fmla="*/ 44 w 125"/>
                <a:gd name="T1" fmla="*/ 35 h 121"/>
                <a:gd name="T2" fmla="*/ 21 w 125"/>
                <a:gd name="T3" fmla="*/ 22 h 121"/>
                <a:gd name="T4" fmla="*/ 23 w 125"/>
                <a:gd name="T5" fmla="*/ 121 h 121"/>
                <a:gd name="T6" fmla="*/ 23 w 125"/>
                <a:gd name="T7" fmla="*/ 121 h 121"/>
                <a:gd name="T8" fmla="*/ 122 w 125"/>
                <a:gd name="T9" fmla="*/ 71 h 121"/>
                <a:gd name="T10" fmla="*/ 41 w 125"/>
                <a:gd name="T11" fmla="*/ 84 h 121"/>
                <a:gd name="T12" fmla="*/ 33 w 125"/>
                <a:gd name="T13" fmla="*/ 78 h 121"/>
                <a:gd name="T14" fmla="*/ 44 w 125"/>
                <a:gd name="T15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1">
                  <a:moveTo>
                    <a:pt x="44" y="35"/>
                  </a:moveTo>
                  <a:cubicBezTo>
                    <a:pt x="43" y="19"/>
                    <a:pt x="35" y="0"/>
                    <a:pt x="21" y="22"/>
                  </a:cubicBezTo>
                  <a:cubicBezTo>
                    <a:pt x="3" y="52"/>
                    <a:pt x="0" y="93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50" y="119"/>
                    <a:pt x="125" y="110"/>
                    <a:pt x="122" y="71"/>
                  </a:cubicBezTo>
                  <a:cubicBezTo>
                    <a:pt x="120" y="44"/>
                    <a:pt x="52" y="76"/>
                    <a:pt x="41" y="84"/>
                  </a:cubicBezTo>
                  <a:cubicBezTo>
                    <a:pt x="37" y="88"/>
                    <a:pt x="30" y="84"/>
                    <a:pt x="33" y="78"/>
                  </a:cubicBezTo>
                  <a:cubicBezTo>
                    <a:pt x="40" y="65"/>
                    <a:pt x="45" y="50"/>
                    <a:pt x="44" y="35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1431926" y="2828925"/>
              <a:ext cx="714375" cy="723900"/>
            </a:xfrm>
            <a:custGeom>
              <a:avLst/>
              <a:gdLst>
                <a:gd name="T0" fmla="*/ 158 w 274"/>
                <a:gd name="T1" fmla="*/ 17 h 277"/>
                <a:gd name="T2" fmla="*/ 51 w 274"/>
                <a:gd name="T3" fmla="*/ 24 h 277"/>
                <a:gd name="T4" fmla="*/ 0 w 274"/>
                <a:gd name="T5" fmla="*/ 66 h 277"/>
                <a:gd name="T6" fmla="*/ 3 w 274"/>
                <a:gd name="T7" fmla="*/ 69 h 277"/>
                <a:gd name="T8" fmla="*/ 19 w 274"/>
                <a:gd name="T9" fmla="*/ 188 h 277"/>
                <a:gd name="T10" fmla="*/ 27 w 274"/>
                <a:gd name="T11" fmla="*/ 255 h 277"/>
                <a:gd name="T12" fmla="*/ 30 w 274"/>
                <a:gd name="T13" fmla="*/ 277 h 277"/>
                <a:gd name="T14" fmla="*/ 274 w 274"/>
                <a:gd name="T15" fmla="*/ 0 h 277"/>
                <a:gd name="T16" fmla="*/ 230 w 274"/>
                <a:gd name="T17" fmla="*/ 8 h 277"/>
                <a:gd name="T18" fmla="*/ 158 w 274"/>
                <a:gd name="T19" fmla="*/ 1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7">
                  <a:moveTo>
                    <a:pt x="158" y="17"/>
                  </a:moveTo>
                  <a:cubicBezTo>
                    <a:pt x="122" y="20"/>
                    <a:pt x="87" y="23"/>
                    <a:pt x="51" y="24"/>
                  </a:cubicBezTo>
                  <a:cubicBezTo>
                    <a:pt x="48" y="45"/>
                    <a:pt x="25" y="58"/>
                    <a:pt x="0" y="66"/>
                  </a:cubicBezTo>
                  <a:cubicBezTo>
                    <a:pt x="2" y="66"/>
                    <a:pt x="3" y="68"/>
                    <a:pt x="3" y="69"/>
                  </a:cubicBezTo>
                  <a:cubicBezTo>
                    <a:pt x="10" y="108"/>
                    <a:pt x="14" y="148"/>
                    <a:pt x="19" y="188"/>
                  </a:cubicBezTo>
                  <a:cubicBezTo>
                    <a:pt x="21" y="210"/>
                    <a:pt x="24" y="233"/>
                    <a:pt x="27" y="255"/>
                  </a:cubicBezTo>
                  <a:cubicBezTo>
                    <a:pt x="28" y="262"/>
                    <a:pt x="29" y="269"/>
                    <a:pt x="30" y="277"/>
                  </a:cubicBezTo>
                  <a:cubicBezTo>
                    <a:pt x="105" y="179"/>
                    <a:pt x="190" y="90"/>
                    <a:pt x="274" y="0"/>
                  </a:cubicBezTo>
                  <a:cubicBezTo>
                    <a:pt x="259" y="4"/>
                    <a:pt x="244" y="6"/>
                    <a:pt x="230" y="8"/>
                  </a:cubicBezTo>
                  <a:cubicBezTo>
                    <a:pt x="206" y="11"/>
                    <a:pt x="182" y="14"/>
                    <a:pt x="15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690563" y="2887663"/>
              <a:ext cx="788988" cy="684213"/>
            </a:xfrm>
            <a:custGeom>
              <a:avLst/>
              <a:gdLst>
                <a:gd name="T0" fmla="*/ 291 w 302"/>
                <a:gd name="T1" fmla="*/ 171 h 262"/>
                <a:gd name="T2" fmla="*/ 279 w 302"/>
                <a:gd name="T3" fmla="*/ 48 h 262"/>
                <a:gd name="T4" fmla="*/ 280 w 302"/>
                <a:gd name="T5" fmla="*/ 45 h 262"/>
                <a:gd name="T6" fmla="*/ 226 w 302"/>
                <a:gd name="T7" fmla="*/ 53 h 262"/>
                <a:gd name="T8" fmla="*/ 222 w 302"/>
                <a:gd name="T9" fmla="*/ 49 h 262"/>
                <a:gd name="T10" fmla="*/ 200 w 302"/>
                <a:gd name="T11" fmla="*/ 0 h 262"/>
                <a:gd name="T12" fmla="*/ 94 w 302"/>
                <a:gd name="T13" fmla="*/ 36 h 262"/>
                <a:gd name="T14" fmla="*/ 0 w 302"/>
                <a:gd name="T15" fmla="*/ 65 h 262"/>
                <a:gd name="T16" fmla="*/ 154 w 302"/>
                <a:gd name="T17" fmla="*/ 159 h 262"/>
                <a:gd name="T18" fmla="*/ 253 w 302"/>
                <a:gd name="T19" fmla="*/ 226 h 262"/>
                <a:gd name="T20" fmla="*/ 302 w 302"/>
                <a:gd name="T21" fmla="*/ 262 h 262"/>
                <a:gd name="T22" fmla="*/ 299 w 302"/>
                <a:gd name="T23" fmla="*/ 237 h 262"/>
                <a:gd name="T24" fmla="*/ 291 w 302"/>
                <a:gd name="T25" fmla="*/ 17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262">
                  <a:moveTo>
                    <a:pt x="291" y="171"/>
                  </a:moveTo>
                  <a:cubicBezTo>
                    <a:pt x="287" y="130"/>
                    <a:pt x="283" y="89"/>
                    <a:pt x="279" y="48"/>
                  </a:cubicBezTo>
                  <a:cubicBezTo>
                    <a:pt x="279" y="47"/>
                    <a:pt x="279" y="46"/>
                    <a:pt x="280" y="45"/>
                  </a:cubicBezTo>
                  <a:cubicBezTo>
                    <a:pt x="260" y="51"/>
                    <a:pt x="239" y="53"/>
                    <a:pt x="226" y="53"/>
                  </a:cubicBezTo>
                  <a:cubicBezTo>
                    <a:pt x="223" y="53"/>
                    <a:pt x="222" y="51"/>
                    <a:pt x="222" y="49"/>
                  </a:cubicBezTo>
                  <a:cubicBezTo>
                    <a:pt x="208" y="37"/>
                    <a:pt x="201" y="19"/>
                    <a:pt x="200" y="0"/>
                  </a:cubicBezTo>
                  <a:cubicBezTo>
                    <a:pt x="166" y="15"/>
                    <a:pt x="129" y="25"/>
                    <a:pt x="94" y="36"/>
                  </a:cubicBezTo>
                  <a:cubicBezTo>
                    <a:pt x="63" y="46"/>
                    <a:pt x="32" y="57"/>
                    <a:pt x="0" y="65"/>
                  </a:cubicBezTo>
                  <a:cubicBezTo>
                    <a:pt x="52" y="94"/>
                    <a:pt x="103" y="127"/>
                    <a:pt x="154" y="159"/>
                  </a:cubicBezTo>
                  <a:cubicBezTo>
                    <a:pt x="187" y="181"/>
                    <a:pt x="220" y="203"/>
                    <a:pt x="253" y="226"/>
                  </a:cubicBezTo>
                  <a:cubicBezTo>
                    <a:pt x="270" y="237"/>
                    <a:pt x="287" y="249"/>
                    <a:pt x="302" y="262"/>
                  </a:cubicBezTo>
                  <a:cubicBezTo>
                    <a:pt x="300" y="254"/>
                    <a:pt x="300" y="244"/>
                    <a:pt x="299" y="237"/>
                  </a:cubicBezTo>
                  <a:cubicBezTo>
                    <a:pt x="296" y="215"/>
                    <a:pt x="294" y="193"/>
                    <a:pt x="29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635001" y="2305050"/>
              <a:ext cx="1577975" cy="1316038"/>
            </a:xfrm>
            <a:custGeom>
              <a:avLst/>
              <a:gdLst>
                <a:gd name="T0" fmla="*/ 398 w 604"/>
                <a:gd name="T1" fmla="*/ 92 h 504"/>
                <a:gd name="T2" fmla="*/ 216 w 604"/>
                <a:gd name="T3" fmla="*/ 4 h 504"/>
                <a:gd name="T4" fmla="*/ 111 w 604"/>
                <a:gd name="T5" fmla="*/ 147 h 504"/>
                <a:gd name="T6" fmla="*/ 4 w 604"/>
                <a:gd name="T7" fmla="*/ 292 h 504"/>
                <a:gd name="T8" fmla="*/ 259 w 604"/>
                <a:gd name="T9" fmla="*/ 451 h 504"/>
                <a:gd name="T10" fmla="*/ 332 w 604"/>
                <a:gd name="T11" fmla="*/ 501 h 504"/>
                <a:gd name="T12" fmla="*/ 600 w 604"/>
                <a:gd name="T13" fmla="*/ 185 h 504"/>
                <a:gd name="T14" fmla="*/ 579 w 604"/>
                <a:gd name="T15" fmla="*/ 189 h 504"/>
                <a:gd name="T16" fmla="*/ 463 w 604"/>
                <a:gd name="T17" fmla="*/ 205 h 504"/>
                <a:gd name="T18" fmla="*/ 355 w 604"/>
                <a:gd name="T19" fmla="*/ 212 h 504"/>
                <a:gd name="T20" fmla="*/ 276 w 604"/>
                <a:gd name="T21" fmla="*/ 168 h 504"/>
                <a:gd name="T22" fmla="*/ 248 w 604"/>
                <a:gd name="T23" fmla="*/ 151 h 504"/>
                <a:gd name="T24" fmla="*/ 229 w 604"/>
                <a:gd name="T25" fmla="*/ 19 h 504"/>
                <a:gd name="T26" fmla="*/ 265 w 604"/>
                <a:gd name="T27" fmla="*/ 231 h 504"/>
                <a:gd name="T28" fmla="*/ 247 w 604"/>
                <a:gd name="T29" fmla="*/ 268 h 504"/>
                <a:gd name="T30" fmla="*/ 245 w 604"/>
                <a:gd name="T31" fmla="*/ 169 h 504"/>
                <a:gd name="T32" fmla="*/ 257 w 604"/>
                <a:gd name="T33" fmla="*/ 225 h 504"/>
                <a:gd name="T34" fmla="*/ 122 w 604"/>
                <a:gd name="T35" fmla="*/ 160 h 504"/>
                <a:gd name="T36" fmla="*/ 220 w 604"/>
                <a:gd name="T37" fmla="*/ 19 h 504"/>
                <a:gd name="T38" fmla="*/ 239 w 604"/>
                <a:gd name="T39" fmla="*/ 159 h 504"/>
                <a:gd name="T40" fmla="*/ 221 w 604"/>
                <a:gd name="T41" fmla="*/ 213 h 504"/>
                <a:gd name="T42" fmla="*/ 24 w 604"/>
                <a:gd name="T43" fmla="*/ 278 h 504"/>
                <a:gd name="T44" fmla="*/ 274 w 604"/>
                <a:gd name="T45" fmla="*/ 449 h 504"/>
                <a:gd name="T46" fmla="*/ 21 w 604"/>
                <a:gd name="T47" fmla="*/ 288 h 504"/>
                <a:gd name="T48" fmla="*/ 221 w 604"/>
                <a:gd name="T49" fmla="*/ 223 h 504"/>
                <a:gd name="T50" fmla="*/ 247 w 604"/>
                <a:gd name="T51" fmla="*/ 276 h 504"/>
                <a:gd name="T52" fmla="*/ 300 w 604"/>
                <a:gd name="T53" fmla="*/ 271 h 504"/>
                <a:gd name="T54" fmla="*/ 320 w 604"/>
                <a:gd name="T55" fmla="*/ 460 h 504"/>
                <a:gd name="T56" fmla="*/ 274 w 604"/>
                <a:gd name="T57" fmla="*/ 449 h 504"/>
                <a:gd name="T58" fmla="*/ 332 w 604"/>
                <a:gd name="T59" fmla="*/ 456 h 504"/>
                <a:gd name="T60" fmla="*/ 308 w 604"/>
                <a:gd name="T61" fmla="*/ 270 h 504"/>
                <a:gd name="T62" fmla="*/ 356 w 604"/>
                <a:gd name="T63" fmla="*/ 225 h 504"/>
                <a:gd name="T64" fmla="*/ 535 w 604"/>
                <a:gd name="T65" fmla="*/ 209 h 504"/>
                <a:gd name="T66" fmla="*/ 335 w 604"/>
                <a:gd name="T67" fmla="*/ 47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4" h="504">
                  <a:moveTo>
                    <a:pt x="600" y="185"/>
                  </a:moveTo>
                  <a:cubicBezTo>
                    <a:pt x="535" y="150"/>
                    <a:pt x="466" y="122"/>
                    <a:pt x="398" y="92"/>
                  </a:cubicBezTo>
                  <a:cubicBezTo>
                    <a:pt x="340" y="67"/>
                    <a:pt x="276" y="43"/>
                    <a:pt x="225" y="3"/>
                  </a:cubicBezTo>
                  <a:cubicBezTo>
                    <a:pt x="222" y="0"/>
                    <a:pt x="218" y="1"/>
                    <a:pt x="216" y="4"/>
                  </a:cubicBezTo>
                  <a:cubicBezTo>
                    <a:pt x="201" y="26"/>
                    <a:pt x="183" y="46"/>
                    <a:pt x="168" y="68"/>
                  </a:cubicBezTo>
                  <a:cubicBezTo>
                    <a:pt x="150" y="94"/>
                    <a:pt x="131" y="121"/>
                    <a:pt x="111" y="147"/>
                  </a:cubicBezTo>
                  <a:cubicBezTo>
                    <a:pt x="78" y="193"/>
                    <a:pt x="43" y="239"/>
                    <a:pt x="5" y="282"/>
                  </a:cubicBezTo>
                  <a:cubicBezTo>
                    <a:pt x="1" y="284"/>
                    <a:pt x="0" y="289"/>
                    <a:pt x="4" y="292"/>
                  </a:cubicBezTo>
                  <a:cubicBezTo>
                    <a:pt x="58" y="321"/>
                    <a:pt x="109" y="355"/>
                    <a:pt x="161" y="388"/>
                  </a:cubicBezTo>
                  <a:cubicBezTo>
                    <a:pt x="194" y="409"/>
                    <a:pt x="226" y="430"/>
                    <a:pt x="259" y="451"/>
                  </a:cubicBezTo>
                  <a:cubicBezTo>
                    <a:pt x="281" y="467"/>
                    <a:pt x="305" y="482"/>
                    <a:pt x="324" y="501"/>
                  </a:cubicBezTo>
                  <a:cubicBezTo>
                    <a:pt x="326" y="503"/>
                    <a:pt x="330" y="504"/>
                    <a:pt x="332" y="501"/>
                  </a:cubicBezTo>
                  <a:cubicBezTo>
                    <a:pt x="416" y="394"/>
                    <a:pt x="509" y="295"/>
                    <a:pt x="602" y="196"/>
                  </a:cubicBezTo>
                  <a:cubicBezTo>
                    <a:pt x="604" y="193"/>
                    <a:pt x="604" y="187"/>
                    <a:pt x="600" y="185"/>
                  </a:cubicBezTo>
                  <a:close/>
                  <a:moveTo>
                    <a:pt x="387" y="100"/>
                  </a:moveTo>
                  <a:cubicBezTo>
                    <a:pt x="451" y="128"/>
                    <a:pt x="516" y="156"/>
                    <a:pt x="579" y="189"/>
                  </a:cubicBezTo>
                  <a:cubicBezTo>
                    <a:pt x="565" y="190"/>
                    <a:pt x="551" y="193"/>
                    <a:pt x="537" y="195"/>
                  </a:cubicBezTo>
                  <a:cubicBezTo>
                    <a:pt x="512" y="199"/>
                    <a:pt x="488" y="202"/>
                    <a:pt x="463" y="205"/>
                  </a:cubicBezTo>
                  <a:cubicBezTo>
                    <a:pt x="428" y="209"/>
                    <a:pt x="392" y="213"/>
                    <a:pt x="356" y="215"/>
                  </a:cubicBezTo>
                  <a:cubicBezTo>
                    <a:pt x="355" y="214"/>
                    <a:pt x="355" y="213"/>
                    <a:pt x="355" y="212"/>
                  </a:cubicBezTo>
                  <a:cubicBezTo>
                    <a:pt x="349" y="184"/>
                    <a:pt x="299" y="201"/>
                    <a:pt x="273" y="215"/>
                  </a:cubicBezTo>
                  <a:cubicBezTo>
                    <a:pt x="278" y="200"/>
                    <a:pt x="279" y="184"/>
                    <a:pt x="276" y="168"/>
                  </a:cubicBezTo>
                  <a:cubicBezTo>
                    <a:pt x="274" y="157"/>
                    <a:pt x="265" y="142"/>
                    <a:pt x="252" y="148"/>
                  </a:cubicBezTo>
                  <a:cubicBezTo>
                    <a:pt x="250" y="149"/>
                    <a:pt x="249" y="150"/>
                    <a:pt x="248" y="151"/>
                  </a:cubicBezTo>
                  <a:cubicBezTo>
                    <a:pt x="242" y="126"/>
                    <a:pt x="240" y="101"/>
                    <a:pt x="237" y="76"/>
                  </a:cubicBezTo>
                  <a:cubicBezTo>
                    <a:pt x="235" y="59"/>
                    <a:pt x="235" y="37"/>
                    <a:pt x="229" y="19"/>
                  </a:cubicBezTo>
                  <a:cubicBezTo>
                    <a:pt x="277" y="53"/>
                    <a:pt x="334" y="76"/>
                    <a:pt x="387" y="100"/>
                  </a:cubicBezTo>
                  <a:close/>
                  <a:moveTo>
                    <a:pt x="265" y="231"/>
                  </a:moveTo>
                  <a:cubicBezTo>
                    <a:pt x="276" y="223"/>
                    <a:pt x="344" y="191"/>
                    <a:pt x="346" y="218"/>
                  </a:cubicBezTo>
                  <a:cubicBezTo>
                    <a:pt x="349" y="257"/>
                    <a:pt x="274" y="266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24" y="240"/>
                    <a:pt x="227" y="199"/>
                    <a:pt x="245" y="169"/>
                  </a:cubicBezTo>
                  <a:cubicBezTo>
                    <a:pt x="259" y="147"/>
                    <a:pt x="267" y="166"/>
                    <a:pt x="268" y="182"/>
                  </a:cubicBezTo>
                  <a:cubicBezTo>
                    <a:pt x="269" y="197"/>
                    <a:pt x="264" y="212"/>
                    <a:pt x="257" y="225"/>
                  </a:cubicBezTo>
                  <a:cubicBezTo>
                    <a:pt x="254" y="231"/>
                    <a:pt x="261" y="235"/>
                    <a:pt x="265" y="231"/>
                  </a:cubicBezTo>
                  <a:close/>
                  <a:moveTo>
                    <a:pt x="122" y="160"/>
                  </a:moveTo>
                  <a:cubicBezTo>
                    <a:pt x="142" y="135"/>
                    <a:pt x="161" y="108"/>
                    <a:pt x="180" y="81"/>
                  </a:cubicBezTo>
                  <a:cubicBezTo>
                    <a:pt x="194" y="61"/>
                    <a:pt x="207" y="40"/>
                    <a:pt x="220" y="19"/>
                  </a:cubicBezTo>
                  <a:cubicBezTo>
                    <a:pt x="219" y="39"/>
                    <a:pt x="225" y="62"/>
                    <a:pt x="227" y="82"/>
                  </a:cubicBezTo>
                  <a:cubicBezTo>
                    <a:pt x="229" y="108"/>
                    <a:pt x="233" y="134"/>
                    <a:pt x="239" y="159"/>
                  </a:cubicBezTo>
                  <a:cubicBezTo>
                    <a:pt x="227" y="173"/>
                    <a:pt x="223" y="194"/>
                    <a:pt x="221" y="210"/>
                  </a:cubicBezTo>
                  <a:cubicBezTo>
                    <a:pt x="221" y="211"/>
                    <a:pt x="221" y="212"/>
                    <a:pt x="221" y="213"/>
                  </a:cubicBezTo>
                  <a:cubicBezTo>
                    <a:pt x="184" y="221"/>
                    <a:pt x="148" y="236"/>
                    <a:pt x="112" y="249"/>
                  </a:cubicBezTo>
                  <a:cubicBezTo>
                    <a:pt x="83" y="259"/>
                    <a:pt x="53" y="269"/>
                    <a:pt x="24" y="278"/>
                  </a:cubicBezTo>
                  <a:cubicBezTo>
                    <a:pt x="60" y="242"/>
                    <a:pt x="92" y="201"/>
                    <a:pt x="122" y="160"/>
                  </a:cubicBezTo>
                  <a:close/>
                  <a:moveTo>
                    <a:pt x="274" y="449"/>
                  </a:moveTo>
                  <a:cubicBezTo>
                    <a:pt x="241" y="426"/>
                    <a:pt x="208" y="404"/>
                    <a:pt x="175" y="382"/>
                  </a:cubicBezTo>
                  <a:cubicBezTo>
                    <a:pt x="124" y="350"/>
                    <a:pt x="73" y="317"/>
                    <a:pt x="21" y="288"/>
                  </a:cubicBezTo>
                  <a:cubicBezTo>
                    <a:pt x="53" y="280"/>
                    <a:pt x="84" y="269"/>
                    <a:pt x="115" y="259"/>
                  </a:cubicBezTo>
                  <a:cubicBezTo>
                    <a:pt x="150" y="248"/>
                    <a:pt x="187" y="238"/>
                    <a:pt x="221" y="223"/>
                  </a:cubicBezTo>
                  <a:cubicBezTo>
                    <a:pt x="222" y="242"/>
                    <a:pt x="229" y="260"/>
                    <a:pt x="243" y="272"/>
                  </a:cubicBezTo>
                  <a:cubicBezTo>
                    <a:pt x="243" y="274"/>
                    <a:pt x="244" y="276"/>
                    <a:pt x="247" y="276"/>
                  </a:cubicBezTo>
                  <a:cubicBezTo>
                    <a:pt x="260" y="276"/>
                    <a:pt x="281" y="274"/>
                    <a:pt x="301" y="268"/>
                  </a:cubicBezTo>
                  <a:cubicBezTo>
                    <a:pt x="300" y="269"/>
                    <a:pt x="300" y="270"/>
                    <a:pt x="300" y="271"/>
                  </a:cubicBezTo>
                  <a:cubicBezTo>
                    <a:pt x="304" y="312"/>
                    <a:pt x="308" y="353"/>
                    <a:pt x="312" y="394"/>
                  </a:cubicBezTo>
                  <a:cubicBezTo>
                    <a:pt x="315" y="416"/>
                    <a:pt x="317" y="438"/>
                    <a:pt x="320" y="460"/>
                  </a:cubicBezTo>
                  <a:cubicBezTo>
                    <a:pt x="321" y="467"/>
                    <a:pt x="321" y="477"/>
                    <a:pt x="323" y="485"/>
                  </a:cubicBezTo>
                  <a:cubicBezTo>
                    <a:pt x="308" y="472"/>
                    <a:pt x="291" y="460"/>
                    <a:pt x="274" y="449"/>
                  </a:cubicBezTo>
                  <a:close/>
                  <a:moveTo>
                    <a:pt x="335" y="478"/>
                  </a:moveTo>
                  <a:cubicBezTo>
                    <a:pt x="334" y="470"/>
                    <a:pt x="333" y="463"/>
                    <a:pt x="332" y="456"/>
                  </a:cubicBezTo>
                  <a:cubicBezTo>
                    <a:pt x="329" y="434"/>
                    <a:pt x="326" y="411"/>
                    <a:pt x="324" y="389"/>
                  </a:cubicBezTo>
                  <a:cubicBezTo>
                    <a:pt x="319" y="349"/>
                    <a:pt x="315" y="309"/>
                    <a:pt x="308" y="270"/>
                  </a:cubicBezTo>
                  <a:cubicBezTo>
                    <a:pt x="308" y="269"/>
                    <a:pt x="307" y="267"/>
                    <a:pt x="305" y="267"/>
                  </a:cubicBezTo>
                  <a:cubicBezTo>
                    <a:pt x="330" y="259"/>
                    <a:pt x="353" y="246"/>
                    <a:pt x="356" y="225"/>
                  </a:cubicBezTo>
                  <a:cubicBezTo>
                    <a:pt x="392" y="224"/>
                    <a:pt x="427" y="221"/>
                    <a:pt x="463" y="218"/>
                  </a:cubicBezTo>
                  <a:cubicBezTo>
                    <a:pt x="487" y="215"/>
                    <a:pt x="511" y="212"/>
                    <a:pt x="535" y="209"/>
                  </a:cubicBezTo>
                  <a:cubicBezTo>
                    <a:pt x="549" y="207"/>
                    <a:pt x="564" y="205"/>
                    <a:pt x="579" y="201"/>
                  </a:cubicBezTo>
                  <a:cubicBezTo>
                    <a:pt x="495" y="291"/>
                    <a:pt x="410" y="380"/>
                    <a:pt x="335" y="478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401638" y="282575"/>
            <a:ext cx="776288" cy="1209675"/>
            <a:chOff x="401638" y="282575"/>
            <a:chExt cx="776288" cy="1209675"/>
          </a:xfrm>
        </p:grpSpPr>
        <p:sp>
          <p:nvSpPr>
            <p:cNvPr id="44" name="Freeform 47"/>
            <p:cNvSpPr/>
            <p:nvPr/>
          </p:nvSpPr>
          <p:spPr bwMode="auto">
            <a:xfrm>
              <a:off x="401638" y="282575"/>
              <a:ext cx="776288" cy="1209675"/>
            </a:xfrm>
            <a:custGeom>
              <a:avLst/>
              <a:gdLst>
                <a:gd name="T0" fmla="*/ 147 w 298"/>
                <a:gd name="T1" fmla="*/ 223 h 463"/>
                <a:gd name="T2" fmla="*/ 123 w 298"/>
                <a:gd name="T3" fmla="*/ 289 h 463"/>
                <a:gd name="T4" fmla="*/ 114 w 298"/>
                <a:gd name="T5" fmla="*/ 335 h 463"/>
                <a:gd name="T6" fmla="*/ 181 w 298"/>
                <a:gd name="T7" fmla="*/ 268 h 463"/>
                <a:gd name="T8" fmla="*/ 261 w 298"/>
                <a:gd name="T9" fmla="*/ 242 h 463"/>
                <a:gd name="T10" fmla="*/ 215 w 298"/>
                <a:gd name="T11" fmla="*/ 315 h 463"/>
                <a:gd name="T12" fmla="*/ 143 w 298"/>
                <a:gd name="T13" fmla="*/ 344 h 463"/>
                <a:gd name="T14" fmla="*/ 112 w 298"/>
                <a:gd name="T15" fmla="*/ 351 h 463"/>
                <a:gd name="T16" fmla="*/ 111 w 298"/>
                <a:gd name="T17" fmla="*/ 353 h 463"/>
                <a:gd name="T18" fmla="*/ 101 w 298"/>
                <a:gd name="T19" fmla="*/ 457 h 463"/>
                <a:gd name="T20" fmla="*/ 93 w 298"/>
                <a:gd name="T21" fmla="*/ 457 h 463"/>
                <a:gd name="T22" fmla="*/ 93 w 298"/>
                <a:gd name="T23" fmla="*/ 367 h 463"/>
                <a:gd name="T24" fmla="*/ 92 w 298"/>
                <a:gd name="T25" fmla="*/ 366 h 463"/>
                <a:gd name="T26" fmla="*/ 92 w 298"/>
                <a:gd name="T27" fmla="*/ 364 h 463"/>
                <a:gd name="T28" fmla="*/ 19 w 298"/>
                <a:gd name="T29" fmla="*/ 265 h 463"/>
                <a:gd name="T30" fmla="*/ 37 w 298"/>
                <a:gd name="T31" fmla="*/ 182 h 463"/>
                <a:gd name="T32" fmla="*/ 82 w 298"/>
                <a:gd name="T33" fmla="*/ 242 h 463"/>
                <a:gd name="T34" fmla="*/ 97 w 298"/>
                <a:gd name="T35" fmla="*/ 339 h 463"/>
                <a:gd name="T36" fmla="*/ 110 w 298"/>
                <a:gd name="T37" fmla="*/ 280 h 463"/>
                <a:gd name="T38" fmla="*/ 132 w 298"/>
                <a:gd name="T39" fmla="*/ 223 h 463"/>
                <a:gd name="T40" fmla="*/ 132 w 298"/>
                <a:gd name="T41" fmla="*/ 221 h 463"/>
                <a:gd name="T42" fmla="*/ 132 w 298"/>
                <a:gd name="T43" fmla="*/ 221 h 463"/>
                <a:gd name="T44" fmla="*/ 78 w 298"/>
                <a:gd name="T45" fmla="*/ 151 h 463"/>
                <a:gd name="T46" fmla="*/ 91 w 298"/>
                <a:gd name="T47" fmla="*/ 83 h 463"/>
                <a:gd name="T48" fmla="*/ 128 w 298"/>
                <a:gd name="T49" fmla="*/ 136 h 463"/>
                <a:gd name="T50" fmla="*/ 142 w 298"/>
                <a:gd name="T51" fmla="*/ 206 h 463"/>
                <a:gd name="T52" fmla="*/ 188 w 298"/>
                <a:gd name="T53" fmla="*/ 147 h 463"/>
                <a:gd name="T54" fmla="*/ 188 w 298"/>
                <a:gd name="T55" fmla="*/ 147 h 463"/>
                <a:gd name="T56" fmla="*/ 209 w 298"/>
                <a:gd name="T57" fmla="*/ 53 h 463"/>
                <a:gd name="T58" fmla="*/ 250 w 298"/>
                <a:gd name="T59" fmla="*/ 1 h 463"/>
                <a:gd name="T60" fmla="*/ 268 w 298"/>
                <a:gd name="T61" fmla="*/ 69 h 463"/>
                <a:gd name="T62" fmla="*/ 234 w 298"/>
                <a:gd name="T63" fmla="*/ 119 h 463"/>
                <a:gd name="T64" fmla="*/ 195 w 298"/>
                <a:gd name="T65" fmla="*/ 152 h 463"/>
                <a:gd name="T66" fmla="*/ 193 w 298"/>
                <a:gd name="T67" fmla="*/ 153 h 463"/>
                <a:gd name="T68" fmla="*/ 161 w 298"/>
                <a:gd name="T69" fmla="*/ 197 h 463"/>
                <a:gd name="T70" fmla="*/ 286 w 298"/>
                <a:gd name="T71" fmla="*/ 179 h 463"/>
                <a:gd name="T72" fmla="*/ 147 w 298"/>
                <a:gd name="T73" fmla="*/ 22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8" h="463">
                  <a:moveTo>
                    <a:pt x="147" y="223"/>
                  </a:moveTo>
                  <a:cubicBezTo>
                    <a:pt x="137" y="244"/>
                    <a:pt x="128" y="266"/>
                    <a:pt x="123" y="289"/>
                  </a:cubicBezTo>
                  <a:cubicBezTo>
                    <a:pt x="119" y="305"/>
                    <a:pt x="116" y="320"/>
                    <a:pt x="114" y="335"/>
                  </a:cubicBezTo>
                  <a:cubicBezTo>
                    <a:pt x="134" y="310"/>
                    <a:pt x="158" y="288"/>
                    <a:pt x="181" y="268"/>
                  </a:cubicBezTo>
                  <a:cubicBezTo>
                    <a:pt x="197" y="256"/>
                    <a:pt x="241" y="217"/>
                    <a:pt x="261" y="242"/>
                  </a:cubicBezTo>
                  <a:cubicBezTo>
                    <a:pt x="286" y="274"/>
                    <a:pt x="237" y="304"/>
                    <a:pt x="215" y="315"/>
                  </a:cubicBezTo>
                  <a:cubicBezTo>
                    <a:pt x="192" y="327"/>
                    <a:pt x="168" y="337"/>
                    <a:pt x="143" y="344"/>
                  </a:cubicBezTo>
                  <a:cubicBezTo>
                    <a:pt x="134" y="346"/>
                    <a:pt x="123" y="350"/>
                    <a:pt x="112" y="351"/>
                  </a:cubicBezTo>
                  <a:cubicBezTo>
                    <a:pt x="112" y="352"/>
                    <a:pt x="112" y="352"/>
                    <a:pt x="111" y="353"/>
                  </a:cubicBezTo>
                  <a:cubicBezTo>
                    <a:pt x="107" y="387"/>
                    <a:pt x="105" y="422"/>
                    <a:pt x="101" y="457"/>
                  </a:cubicBezTo>
                  <a:cubicBezTo>
                    <a:pt x="101" y="463"/>
                    <a:pt x="93" y="463"/>
                    <a:pt x="93" y="457"/>
                  </a:cubicBezTo>
                  <a:cubicBezTo>
                    <a:pt x="89" y="428"/>
                    <a:pt x="90" y="398"/>
                    <a:pt x="93" y="367"/>
                  </a:cubicBezTo>
                  <a:cubicBezTo>
                    <a:pt x="93" y="367"/>
                    <a:pt x="93" y="367"/>
                    <a:pt x="92" y="366"/>
                  </a:cubicBezTo>
                  <a:cubicBezTo>
                    <a:pt x="92" y="366"/>
                    <a:pt x="92" y="365"/>
                    <a:pt x="92" y="364"/>
                  </a:cubicBezTo>
                  <a:cubicBezTo>
                    <a:pt x="59" y="345"/>
                    <a:pt x="32" y="299"/>
                    <a:pt x="19" y="265"/>
                  </a:cubicBezTo>
                  <a:cubicBezTo>
                    <a:pt x="10" y="241"/>
                    <a:pt x="0" y="190"/>
                    <a:pt x="37" y="182"/>
                  </a:cubicBezTo>
                  <a:cubicBezTo>
                    <a:pt x="68" y="175"/>
                    <a:pt x="78" y="222"/>
                    <a:pt x="82" y="242"/>
                  </a:cubicBezTo>
                  <a:cubicBezTo>
                    <a:pt x="89" y="274"/>
                    <a:pt x="91" y="307"/>
                    <a:pt x="97" y="339"/>
                  </a:cubicBezTo>
                  <a:cubicBezTo>
                    <a:pt x="100" y="319"/>
                    <a:pt x="104" y="299"/>
                    <a:pt x="110" y="280"/>
                  </a:cubicBezTo>
                  <a:cubicBezTo>
                    <a:pt x="116" y="260"/>
                    <a:pt x="123" y="241"/>
                    <a:pt x="132" y="223"/>
                  </a:cubicBezTo>
                  <a:cubicBezTo>
                    <a:pt x="132" y="223"/>
                    <a:pt x="132" y="222"/>
                    <a:pt x="132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07" y="207"/>
                    <a:pt x="88" y="175"/>
                    <a:pt x="78" y="151"/>
                  </a:cubicBezTo>
                  <a:cubicBezTo>
                    <a:pt x="70" y="132"/>
                    <a:pt x="61" y="90"/>
                    <a:pt x="91" y="83"/>
                  </a:cubicBezTo>
                  <a:cubicBezTo>
                    <a:pt x="114" y="78"/>
                    <a:pt x="125" y="122"/>
                    <a:pt x="128" y="136"/>
                  </a:cubicBezTo>
                  <a:cubicBezTo>
                    <a:pt x="134" y="159"/>
                    <a:pt x="140" y="182"/>
                    <a:pt x="142" y="206"/>
                  </a:cubicBezTo>
                  <a:cubicBezTo>
                    <a:pt x="154" y="184"/>
                    <a:pt x="170" y="164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6" y="116"/>
                    <a:pt x="198" y="81"/>
                    <a:pt x="209" y="53"/>
                  </a:cubicBezTo>
                  <a:cubicBezTo>
                    <a:pt x="216" y="37"/>
                    <a:pt x="227" y="1"/>
                    <a:pt x="250" y="1"/>
                  </a:cubicBezTo>
                  <a:cubicBezTo>
                    <a:pt x="279" y="0"/>
                    <a:pt x="274" y="53"/>
                    <a:pt x="268" y="69"/>
                  </a:cubicBezTo>
                  <a:cubicBezTo>
                    <a:pt x="260" y="87"/>
                    <a:pt x="247" y="104"/>
                    <a:pt x="234" y="119"/>
                  </a:cubicBezTo>
                  <a:cubicBezTo>
                    <a:pt x="223" y="131"/>
                    <a:pt x="211" y="146"/>
                    <a:pt x="195" y="152"/>
                  </a:cubicBezTo>
                  <a:cubicBezTo>
                    <a:pt x="195" y="153"/>
                    <a:pt x="194" y="153"/>
                    <a:pt x="193" y="153"/>
                  </a:cubicBezTo>
                  <a:cubicBezTo>
                    <a:pt x="181" y="167"/>
                    <a:pt x="171" y="182"/>
                    <a:pt x="161" y="197"/>
                  </a:cubicBezTo>
                  <a:cubicBezTo>
                    <a:pt x="204" y="168"/>
                    <a:pt x="275" y="129"/>
                    <a:pt x="286" y="179"/>
                  </a:cubicBezTo>
                  <a:cubicBezTo>
                    <a:pt x="298" y="231"/>
                    <a:pt x="183" y="224"/>
                    <a:pt x="147" y="22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920751" y="306388"/>
              <a:ext cx="169863" cy="344488"/>
            </a:xfrm>
            <a:custGeom>
              <a:avLst/>
              <a:gdLst>
                <a:gd name="T0" fmla="*/ 59 w 65"/>
                <a:gd name="T1" fmla="*/ 19 h 132"/>
                <a:gd name="T2" fmla="*/ 45 w 65"/>
                <a:gd name="T3" fmla="*/ 8 h 132"/>
                <a:gd name="T4" fmla="*/ 14 w 65"/>
                <a:gd name="T5" fmla="*/ 74 h 132"/>
                <a:gd name="T6" fmla="*/ 0 w 65"/>
                <a:gd name="T7" fmla="*/ 132 h 132"/>
                <a:gd name="T8" fmla="*/ 52 w 65"/>
                <a:gd name="T9" fmla="*/ 68 h 132"/>
                <a:gd name="T10" fmla="*/ 59 w 65"/>
                <a:gd name="T11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2">
                  <a:moveTo>
                    <a:pt x="59" y="19"/>
                  </a:moveTo>
                  <a:cubicBezTo>
                    <a:pt x="57" y="12"/>
                    <a:pt x="53" y="0"/>
                    <a:pt x="45" y="8"/>
                  </a:cubicBezTo>
                  <a:cubicBezTo>
                    <a:pt x="29" y="25"/>
                    <a:pt x="21" y="52"/>
                    <a:pt x="14" y="74"/>
                  </a:cubicBezTo>
                  <a:cubicBezTo>
                    <a:pt x="8" y="93"/>
                    <a:pt x="3" y="112"/>
                    <a:pt x="0" y="132"/>
                  </a:cubicBezTo>
                  <a:cubicBezTo>
                    <a:pt x="19" y="112"/>
                    <a:pt x="39" y="93"/>
                    <a:pt x="52" y="68"/>
                  </a:cubicBezTo>
                  <a:cubicBezTo>
                    <a:pt x="60" y="51"/>
                    <a:pt x="65" y="36"/>
                    <a:pt x="59" y="1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612776" y="512763"/>
              <a:ext cx="133350" cy="320675"/>
            </a:xfrm>
            <a:custGeom>
              <a:avLst/>
              <a:gdLst>
                <a:gd name="T0" fmla="*/ 17 w 51"/>
                <a:gd name="T1" fmla="*/ 9 h 123"/>
                <a:gd name="T2" fmla="*/ 1 w 51"/>
                <a:gd name="T3" fmla="*/ 30 h 123"/>
                <a:gd name="T4" fmla="*/ 14 w 51"/>
                <a:gd name="T5" fmla="*/ 71 h 123"/>
                <a:gd name="T6" fmla="*/ 51 w 51"/>
                <a:gd name="T7" fmla="*/ 123 h 123"/>
                <a:gd name="T8" fmla="*/ 42 w 51"/>
                <a:gd name="T9" fmla="*/ 70 h 123"/>
                <a:gd name="T10" fmla="*/ 17 w 51"/>
                <a:gd name="T11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23">
                  <a:moveTo>
                    <a:pt x="17" y="9"/>
                  </a:moveTo>
                  <a:cubicBezTo>
                    <a:pt x="6" y="0"/>
                    <a:pt x="0" y="23"/>
                    <a:pt x="1" y="30"/>
                  </a:cubicBezTo>
                  <a:cubicBezTo>
                    <a:pt x="2" y="44"/>
                    <a:pt x="7" y="58"/>
                    <a:pt x="14" y="71"/>
                  </a:cubicBezTo>
                  <a:cubicBezTo>
                    <a:pt x="23" y="88"/>
                    <a:pt x="35" y="108"/>
                    <a:pt x="51" y="123"/>
                  </a:cubicBezTo>
                  <a:cubicBezTo>
                    <a:pt x="49" y="105"/>
                    <a:pt x="46" y="87"/>
                    <a:pt x="42" y="70"/>
                  </a:cubicBezTo>
                  <a:cubicBezTo>
                    <a:pt x="38" y="52"/>
                    <a:pt x="33" y="21"/>
                    <a:pt x="17" y="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812801" y="650875"/>
              <a:ext cx="319088" cy="193675"/>
            </a:xfrm>
            <a:custGeom>
              <a:avLst/>
              <a:gdLst>
                <a:gd name="T0" fmla="*/ 0 w 122"/>
                <a:gd name="T1" fmla="*/ 72 h 74"/>
                <a:gd name="T2" fmla="*/ 118 w 122"/>
                <a:gd name="T3" fmla="*/ 43 h 74"/>
                <a:gd name="T4" fmla="*/ 0 w 122"/>
                <a:gd name="T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74">
                  <a:moveTo>
                    <a:pt x="0" y="72"/>
                  </a:moveTo>
                  <a:cubicBezTo>
                    <a:pt x="39" y="73"/>
                    <a:pt x="122" y="74"/>
                    <a:pt x="118" y="43"/>
                  </a:cubicBezTo>
                  <a:cubicBezTo>
                    <a:pt x="113" y="0"/>
                    <a:pt x="37" y="46"/>
                    <a:pt x="0" y="7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715963" y="906463"/>
              <a:ext cx="376238" cy="266700"/>
            </a:xfrm>
            <a:custGeom>
              <a:avLst/>
              <a:gdLst>
                <a:gd name="T0" fmla="*/ 128 w 144"/>
                <a:gd name="T1" fmla="*/ 42 h 102"/>
                <a:gd name="T2" fmla="*/ 129 w 144"/>
                <a:gd name="T3" fmla="*/ 5 h 102"/>
                <a:gd name="T4" fmla="*/ 90 w 144"/>
                <a:gd name="T5" fmla="*/ 19 h 102"/>
                <a:gd name="T6" fmla="*/ 45 w 144"/>
                <a:gd name="T7" fmla="*/ 55 h 102"/>
                <a:gd name="T8" fmla="*/ 0 w 144"/>
                <a:gd name="T9" fmla="*/ 102 h 102"/>
                <a:gd name="T10" fmla="*/ 77 w 144"/>
                <a:gd name="T11" fmla="*/ 74 h 102"/>
                <a:gd name="T12" fmla="*/ 128 w 144"/>
                <a:gd name="T13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2">
                  <a:moveTo>
                    <a:pt x="128" y="42"/>
                  </a:moveTo>
                  <a:cubicBezTo>
                    <a:pt x="135" y="34"/>
                    <a:pt x="144" y="12"/>
                    <a:pt x="129" y="5"/>
                  </a:cubicBezTo>
                  <a:cubicBezTo>
                    <a:pt x="117" y="0"/>
                    <a:pt x="99" y="12"/>
                    <a:pt x="90" y="19"/>
                  </a:cubicBezTo>
                  <a:cubicBezTo>
                    <a:pt x="74" y="29"/>
                    <a:pt x="59" y="42"/>
                    <a:pt x="45" y="55"/>
                  </a:cubicBezTo>
                  <a:cubicBezTo>
                    <a:pt x="30" y="69"/>
                    <a:pt x="14" y="85"/>
                    <a:pt x="0" y="102"/>
                  </a:cubicBezTo>
                  <a:cubicBezTo>
                    <a:pt x="27" y="96"/>
                    <a:pt x="54" y="85"/>
                    <a:pt x="77" y="74"/>
                  </a:cubicBezTo>
                  <a:cubicBezTo>
                    <a:pt x="95" y="66"/>
                    <a:pt x="115" y="56"/>
                    <a:pt x="128" y="4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407988" y="777875"/>
              <a:ext cx="225425" cy="415925"/>
            </a:xfrm>
            <a:custGeom>
              <a:avLst/>
              <a:gdLst>
                <a:gd name="T0" fmla="*/ 42 w 86"/>
                <a:gd name="T1" fmla="*/ 0 h 159"/>
                <a:gd name="T2" fmla="*/ 35 w 86"/>
                <a:gd name="T3" fmla="*/ 87 h 159"/>
                <a:gd name="T4" fmla="*/ 86 w 86"/>
                <a:gd name="T5" fmla="*/ 159 h 159"/>
                <a:gd name="T6" fmla="*/ 75 w 86"/>
                <a:gd name="T7" fmla="*/ 80 h 159"/>
                <a:gd name="T8" fmla="*/ 42 w 86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9">
                  <a:moveTo>
                    <a:pt x="42" y="0"/>
                  </a:moveTo>
                  <a:cubicBezTo>
                    <a:pt x="0" y="1"/>
                    <a:pt x="26" y="69"/>
                    <a:pt x="35" y="87"/>
                  </a:cubicBezTo>
                  <a:cubicBezTo>
                    <a:pt x="49" y="114"/>
                    <a:pt x="66" y="137"/>
                    <a:pt x="86" y="159"/>
                  </a:cubicBezTo>
                  <a:cubicBezTo>
                    <a:pt x="82" y="132"/>
                    <a:pt x="79" y="106"/>
                    <a:pt x="75" y="80"/>
                  </a:cubicBezTo>
                  <a:cubicBezTo>
                    <a:pt x="72" y="64"/>
                    <a:pt x="66" y="0"/>
                    <a:pt x="42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401638" y="282575"/>
              <a:ext cx="776288" cy="1209675"/>
            </a:xfrm>
            <a:custGeom>
              <a:avLst/>
              <a:gdLst>
                <a:gd name="T0" fmla="*/ 193 w 298"/>
                <a:gd name="T1" fmla="*/ 153 h 463"/>
                <a:gd name="T2" fmla="*/ 234 w 298"/>
                <a:gd name="T3" fmla="*/ 119 h 463"/>
                <a:gd name="T4" fmla="*/ 250 w 298"/>
                <a:gd name="T5" fmla="*/ 1 h 463"/>
                <a:gd name="T6" fmla="*/ 188 w 298"/>
                <a:gd name="T7" fmla="*/ 147 h 463"/>
                <a:gd name="T8" fmla="*/ 142 w 298"/>
                <a:gd name="T9" fmla="*/ 206 h 463"/>
                <a:gd name="T10" fmla="*/ 91 w 298"/>
                <a:gd name="T11" fmla="*/ 83 h 463"/>
                <a:gd name="T12" fmla="*/ 132 w 298"/>
                <a:gd name="T13" fmla="*/ 221 h 463"/>
                <a:gd name="T14" fmla="*/ 132 w 298"/>
                <a:gd name="T15" fmla="*/ 223 h 463"/>
                <a:gd name="T16" fmla="*/ 97 w 298"/>
                <a:gd name="T17" fmla="*/ 339 h 463"/>
                <a:gd name="T18" fmla="*/ 37 w 298"/>
                <a:gd name="T19" fmla="*/ 182 h 463"/>
                <a:gd name="T20" fmla="*/ 92 w 298"/>
                <a:gd name="T21" fmla="*/ 364 h 463"/>
                <a:gd name="T22" fmla="*/ 93 w 298"/>
                <a:gd name="T23" fmla="*/ 367 h 463"/>
                <a:gd name="T24" fmla="*/ 101 w 298"/>
                <a:gd name="T25" fmla="*/ 457 h 463"/>
                <a:gd name="T26" fmla="*/ 112 w 298"/>
                <a:gd name="T27" fmla="*/ 351 h 463"/>
                <a:gd name="T28" fmla="*/ 215 w 298"/>
                <a:gd name="T29" fmla="*/ 315 h 463"/>
                <a:gd name="T30" fmla="*/ 181 w 298"/>
                <a:gd name="T31" fmla="*/ 268 h 463"/>
                <a:gd name="T32" fmla="*/ 123 w 298"/>
                <a:gd name="T33" fmla="*/ 289 h 463"/>
                <a:gd name="T34" fmla="*/ 286 w 298"/>
                <a:gd name="T35" fmla="*/ 179 h 463"/>
                <a:gd name="T36" fmla="*/ 213 w 298"/>
                <a:gd name="T37" fmla="*/ 83 h 463"/>
                <a:gd name="T38" fmla="*/ 258 w 298"/>
                <a:gd name="T39" fmla="*/ 28 h 463"/>
                <a:gd name="T40" fmla="*/ 199 w 298"/>
                <a:gd name="T41" fmla="*/ 141 h 463"/>
                <a:gd name="T42" fmla="*/ 95 w 298"/>
                <a:gd name="T43" fmla="*/ 159 h 463"/>
                <a:gd name="T44" fmla="*/ 98 w 298"/>
                <a:gd name="T45" fmla="*/ 97 h 463"/>
                <a:gd name="T46" fmla="*/ 132 w 298"/>
                <a:gd name="T47" fmla="*/ 211 h 463"/>
                <a:gd name="T48" fmla="*/ 38 w 298"/>
                <a:gd name="T49" fmla="*/ 277 h 463"/>
                <a:gd name="T50" fmla="*/ 78 w 298"/>
                <a:gd name="T51" fmla="*/ 270 h 463"/>
                <a:gd name="T52" fmla="*/ 38 w 298"/>
                <a:gd name="T53" fmla="*/ 277 h 463"/>
                <a:gd name="T54" fmla="*/ 211 w 298"/>
                <a:gd name="T55" fmla="*/ 258 h 463"/>
                <a:gd name="T56" fmla="*/ 249 w 298"/>
                <a:gd name="T57" fmla="*/ 281 h 463"/>
                <a:gd name="T58" fmla="*/ 121 w 298"/>
                <a:gd name="T59" fmla="*/ 341 h 463"/>
                <a:gd name="T60" fmla="*/ 158 w 298"/>
                <a:gd name="T61" fmla="*/ 213 h 463"/>
                <a:gd name="T62" fmla="*/ 158 w 298"/>
                <a:gd name="T63" fmla="*/ 21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8" h="463">
                  <a:moveTo>
                    <a:pt x="161" y="197"/>
                  </a:moveTo>
                  <a:cubicBezTo>
                    <a:pt x="171" y="182"/>
                    <a:pt x="181" y="167"/>
                    <a:pt x="193" y="153"/>
                  </a:cubicBezTo>
                  <a:cubicBezTo>
                    <a:pt x="194" y="153"/>
                    <a:pt x="195" y="153"/>
                    <a:pt x="195" y="152"/>
                  </a:cubicBezTo>
                  <a:cubicBezTo>
                    <a:pt x="211" y="146"/>
                    <a:pt x="223" y="131"/>
                    <a:pt x="234" y="119"/>
                  </a:cubicBezTo>
                  <a:cubicBezTo>
                    <a:pt x="247" y="104"/>
                    <a:pt x="260" y="87"/>
                    <a:pt x="268" y="69"/>
                  </a:cubicBezTo>
                  <a:cubicBezTo>
                    <a:pt x="274" y="53"/>
                    <a:pt x="279" y="0"/>
                    <a:pt x="250" y="1"/>
                  </a:cubicBezTo>
                  <a:cubicBezTo>
                    <a:pt x="227" y="1"/>
                    <a:pt x="216" y="37"/>
                    <a:pt x="209" y="53"/>
                  </a:cubicBezTo>
                  <a:cubicBezTo>
                    <a:pt x="198" y="81"/>
                    <a:pt x="186" y="116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70" y="164"/>
                    <a:pt x="154" y="184"/>
                    <a:pt x="142" y="206"/>
                  </a:cubicBezTo>
                  <a:cubicBezTo>
                    <a:pt x="140" y="182"/>
                    <a:pt x="134" y="159"/>
                    <a:pt x="128" y="136"/>
                  </a:cubicBezTo>
                  <a:cubicBezTo>
                    <a:pt x="125" y="122"/>
                    <a:pt x="114" y="78"/>
                    <a:pt x="91" y="83"/>
                  </a:cubicBezTo>
                  <a:cubicBezTo>
                    <a:pt x="61" y="90"/>
                    <a:pt x="70" y="132"/>
                    <a:pt x="78" y="151"/>
                  </a:cubicBezTo>
                  <a:cubicBezTo>
                    <a:pt x="88" y="175"/>
                    <a:pt x="107" y="207"/>
                    <a:pt x="132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2" y="222"/>
                    <a:pt x="132" y="223"/>
                    <a:pt x="132" y="223"/>
                  </a:cubicBezTo>
                  <a:cubicBezTo>
                    <a:pt x="123" y="241"/>
                    <a:pt x="116" y="260"/>
                    <a:pt x="110" y="280"/>
                  </a:cubicBezTo>
                  <a:cubicBezTo>
                    <a:pt x="104" y="299"/>
                    <a:pt x="100" y="319"/>
                    <a:pt x="97" y="339"/>
                  </a:cubicBezTo>
                  <a:cubicBezTo>
                    <a:pt x="91" y="307"/>
                    <a:pt x="89" y="274"/>
                    <a:pt x="82" y="242"/>
                  </a:cubicBezTo>
                  <a:cubicBezTo>
                    <a:pt x="78" y="222"/>
                    <a:pt x="68" y="175"/>
                    <a:pt x="37" y="182"/>
                  </a:cubicBezTo>
                  <a:cubicBezTo>
                    <a:pt x="0" y="190"/>
                    <a:pt x="10" y="241"/>
                    <a:pt x="19" y="265"/>
                  </a:cubicBezTo>
                  <a:cubicBezTo>
                    <a:pt x="32" y="299"/>
                    <a:pt x="59" y="345"/>
                    <a:pt x="92" y="364"/>
                  </a:cubicBezTo>
                  <a:cubicBezTo>
                    <a:pt x="92" y="365"/>
                    <a:pt x="92" y="366"/>
                    <a:pt x="92" y="366"/>
                  </a:cubicBezTo>
                  <a:cubicBezTo>
                    <a:pt x="93" y="367"/>
                    <a:pt x="93" y="367"/>
                    <a:pt x="93" y="367"/>
                  </a:cubicBezTo>
                  <a:cubicBezTo>
                    <a:pt x="90" y="398"/>
                    <a:pt x="89" y="428"/>
                    <a:pt x="93" y="457"/>
                  </a:cubicBezTo>
                  <a:cubicBezTo>
                    <a:pt x="93" y="463"/>
                    <a:pt x="101" y="463"/>
                    <a:pt x="101" y="457"/>
                  </a:cubicBezTo>
                  <a:cubicBezTo>
                    <a:pt x="105" y="422"/>
                    <a:pt x="107" y="387"/>
                    <a:pt x="111" y="353"/>
                  </a:cubicBezTo>
                  <a:cubicBezTo>
                    <a:pt x="112" y="352"/>
                    <a:pt x="112" y="352"/>
                    <a:pt x="112" y="351"/>
                  </a:cubicBezTo>
                  <a:cubicBezTo>
                    <a:pt x="123" y="350"/>
                    <a:pt x="134" y="346"/>
                    <a:pt x="143" y="344"/>
                  </a:cubicBezTo>
                  <a:cubicBezTo>
                    <a:pt x="168" y="337"/>
                    <a:pt x="192" y="327"/>
                    <a:pt x="215" y="315"/>
                  </a:cubicBezTo>
                  <a:cubicBezTo>
                    <a:pt x="237" y="304"/>
                    <a:pt x="286" y="274"/>
                    <a:pt x="261" y="242"/>
                  </a:cubicBezTo>
                  <a:cubicBezTo>
                    <a:pt x="241" y="217"/>
                    <a:pt x="197" y="256"/>
                    <a:pt x="181" y="268"/>
                  </a:cubicBezTo>
                  <a:cubicBezTo>
                    <a:pt x="158" y="288"/>
                    <a:pt x="134" y="310"/>
                    <a:pt x="114" y="335"/>
                  </a:cubicBezTo>
                  <a:cubicBezTo>
                    <a:pt x="116" y="320"/>
                    <a:pt x="119" y="305"/>
                    <a:pt x="123" y="289"/>
                  </a:cubicBezTo>
                  <a:cubicBezTo>
                    <a:pt x="128" y="266"/>
                    <a:pt x="137" y="244"/>
                    <a:pt x="147" y="223"/>
                  </a:cubicBezTo>
                  <a:cubicBezTo>
                    <a:pt x="183" y="224"/>
                    <a:pt x="298" y="231"/>
                    <a:pt x="286" y="179"/>
                  </a:cubicBezTo>
                  <a:cubicBezTo>
                    <a:pt x="275" y="129"/>
                    <a:pt x="204" y="168"/>
                    <a:pt x="161" y="197"/>
                  </a:cubicBezTo>
                  <a:close/>
                  <a:moveTo>
                    <a:pt x="213" y="83"/>
                  </a:moveTo>
                  <a:cubicBezTo>
                    <a:pt x="220" y="61"/>
                    <a:pt x="228" y="34"/>
                    <a:pt x="244" y="17"/>
                  </a:cubicBezTo>
                  <a:cubicBezTo>
                    <a:pt x="252" y="9"/>
                    <a:pt x="256" y="21"/>
                    <a:pt x="258" y="28"/>
                  </a:cubicBezTo>
                  <a:cubicBezTo>
                    <a:pt x="264" y="45"/>
                    <a:pt x="259" y="60"/>
                    <a:pt x="251" y="77"/>
                  </a:cubicBezTo>
                  <a:cubicBezTo>
                    <a:pt x="238" y="102"/>
                    <a:pt x="218" y="121"/>
                    <a:pt x="199" y="141"/>
                  </a:cubicBezTo>
                  <a:cubicBezTo>
                    <a:pt x="202" y="121"/>
                    <a:pt x="207" y="102"/>
                    <a:pt x="213" y="83"/>
                  </a:cubicBezTo>
                  <a:close/>
                  <a:moveTo>
                    <a:pt x="95" y="159"/>
                  </a:moveTo>
                  <a:cubicBezTo>
                    <a:pt x="88" y="146"/>
                    <a:pt x="83" y="132"/>
                    <a:pt x="82" y="118"/>
                  </a:cubicBezTo>
                  <a:cubicBezTo>
                    <a:pt x="81" y="111"/>
                    <a:pt x="87" y="88"/>
                    <a:pt x="98" y="97"/>
                  </a:cubicBezTo>
                  <a:cubicBezTo>
                    <a:pt x="114" y="109"/>
                    <a:pt x="119" y="140"/>
                    <a:pt x="123" y="158"/>
                  </a:cubicBezTo>
                  <a:cubicBezTo>
                    <a:pt x="127" y="175"/>
                    <a:pt x="130" y="193"/>
                    <a:pt x="132" y="211"/>
                  </a:cubicBezTo>
                  <a:cubicBezTo>
                    <a:pt x="116" y="196"/>
                    <a:pt x="104" y="176"/>
                    <a:pt x="95" y="159"/>
                  </a:cubicBezTo>
                  <a:close/>
                  <a:moveTo>
                    <a:pt x="38" y="277"/>
                  </a:moveTo>
                  <a:cubicBezTo>
                    <a:pt x="29" y="259"/>
                    <a:pt x="3" y="191"/>
                    <a:pt x="45" y="190"/>
                  </a:cubicBezTo>
                  <a:cubicBezTo>
                    <a:pt x="69" y="190"/>
                    <a:pt x="75" y="254"/>
                    <a:pt x="78" y="270"/>
                  </a:cubicBezTo>
                  <a:cubicBezTo>
                    <a:pt x="82" y="296"/>
                    <a:pt x="85" y="322"/>
                    <a:pt x="89" y="349"/>
                  </a:cubicBezTo>
                  <a:cubicBezTo>
                    <a:pt x="69" y="327"/>
                    <a:pt x="52" y="304"/>
                    <a:pt x="38" y="277"/>
                  </a:cubicBezTo>
                  <a:close/>
                  <a:moveTo>
                    <a:pt x="166" y="294"/>
                  </a:moveTo>
                  <a:cubicBezTo>
                    <a:pt x="180" y="281"/>
                    <a:pt x="195" y="268"/>
                    <a:pt x="211" y="258"/>
                  </a:cubicBezTo>
                  <a:cubicBezTo>
                    <a:pt x="220" y="251"/>
                    <a:pt x="238" y="239"/>
                    <a:pt x="250" y="244"/>
                  </a:cubicBezTo>
                  <a:cubicBezTo>
                    <a:pt x="265" y="251"/>
                    <a:pt x="256" y="273"/>
                    <a:pt x="249" y="281"/>
                  </a:cubicBezTo>
                  <a:cubicBezTo>
                    <a:pt x="236" y="295"/>
                    <a:pt x="216" y="305"/>
                    <a:pt x="198" y="313"/>
                  </a:cubicBezTo>
                  <a:cubicBezTo>
                    <a:pt x="175" y="324"/>
                    <a:pt x="148" y="335"/>
                    <a:pt x="121" y="341"/>
                  </a:cubicBezTo>
                  <a:cubicBezTo>
                    <a:pt x="135" y="324"/>
                    <a:pt x="151" y="308"/>
                    <a:pt x="166" y="294"/>
                  </a:cubicBezTo>
                  <a:close/>
                  <a:moveTo>
                    <a:pt x="158" y="213"/>
                  </a:moveTo>
                  <a:cubicBezTo>
                    <a:pt x="195" y="187"/>
                    <a:pt x="271" y="141"/>
                    <a:pt x="276" y="184"/>
                  </a:cubicBezTo>
                  <a:cubicBezTo>
                    <a:pt x="280" y="215"/>
                    <a:pt x="197" y="214"/>
                    <a:pt x="158" y="21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 userDrawn="1"/>
        </p:nvGrpSpPr>
        <p:grpSpPr>
          <a:xfrm>
            <a:off x="8728144" y="906463"/>
            <a:ext cx="671513" cy="1095375"/>
            <a:chOff x="8235951" y="2225675"/>
            <a:chExt cx="671513" cy="1095375"/>
          </a:xfrm>
        </p:grpSpPr>
        <p:sp>
          <p:nvSpPr>
            <p:cNvPr id="52" name="Freeform 54"/>
            <p:cNvSpPr/>
            <p:nvPr/>
          </p:nvSpPr>
          <p:spPr bwMode="auto">
            <a:xfrm>
              <a:off x="8235951" y="2225675"/>
              <a:ext cx="671513" cy="1095375"/>
            </a:xfrm>
            <a:custGeom>
              <a:avLst/>
              <a:gdLst>
                <a:gd name="T0" fmla="*/ 253 w 257"/>
                <a:gd name="T1" fmla="*/ 195 h 419"/>
                <a:gd name="T2" fmla="*/ 173 w 257"/>
                <a:gd name="T3" fmla="*/ 314 h 419"/>
                <a:gd name="T4" fmla="*/ 174 w 257"/>
                <a:gd name="T5" fmla="*/ 341 h 419"/>
                <a:gd name="T6" fmla="*/ 161 w 257"/>
                <a:gd name="T7" fmla="*/ 417 h 419"/>
                <a:gd name="T8" fmla="*/ 155 w 257"/>
                <a:gd name="T9" fmla="*/ 415 h 419"/>
                <a:gd name="T10" fmla="*/ 158 w 257"/>
                <a:gd name="T11" fmla="*/ 372 h 419"/>
                <a:gd name="T12" fmla="*/ 159 w 257"/>
                <a:gd name="T13" fmla="*/ 328 h 419"/>
                <a:gd name="T14" fmla="*/ 159 w 257"/>
                <a:gd name="T15" fmla="*/ 317 h 419"/>
                <a:gd name="T16" fmla="*/ 63 w 257"/>
                <a:gd name="T17" fmla="*/ 267 h 419"/>
                <a:gd name="T18" fmla="*/ 28 w 257"/>
                <a:gd name="T19" fmla="*/ 196 h 419"/>
                <a:gd name="T20" fmla="*/ 69 w 257"/>
                <a:gd name="T21" fmla="*/ 213 h 419"/>
                <a:gd name="T22" fmla="*/ 81 w 257"/>
                <a:gd name="T23" fmla="*/ 205 h 419"/>
                <a:gd name="T24" fmla="*/ 76 w 257"/>
                <a:gd name="T25" fmla="*/ 198 h 419"/>
                <a:gd name="T26" fmla="*/ 64 w 257"/>
                <a:gd name="T27" fmla="*/ 187 h 419"/>
                <a:gd name="T28" fmla="*/ 40 w 257"/>
                <a:gd name="T29" fmla="*/ 168 h 419"/>
                <a:gd name="T30" fmla="*/ 26 w 257"/>
                <a:gd name="T31" fmla="*/ 118 h 419"/>
                <a:gd name="T32" fmla="*/ 70 w 257"/>
                <a:gd name="T33" fmla="*/ 124 h 419"/>
                <a:gd name="T34" fmla="*/ 50 w 257"/>
                <a:gd name="T35" fmla="*/ 41 h 419"/>
                <a:gd name="T36" fmla="*/ 88 w 257"/>
                <a:gd name="T37" fmla="*/ 4 h 419"/>
                <a:gd name="T38" fmla="*/ 128 w 257"/>
                <a:gd name="T39" fmla="*/ 50 h 419"/>
                <a:gd name="T40" fmla="*/ 155 w 257"/>
                <a:gd name="T41" fmla="*/ 107 h 419"/>
                <a:gd name="T42" fmla="*/ 180 w 257"/>
                <a:gd name="T43" fmla="*/ 68 h 419"/>
                <a:gd name="T44" fmla="*/ 202 w 257"/>
                <a:gd name="T45" fmla="*/ 74 h 419"/>
                <a:gd name="T46" fmla="*/ 202 w 257"/>
                <a:gd name="T47" fmla="*/ 132 h 419"/>
                <a:gd name="T48" fmla="*/ 192 w 257"/>
                <a:gd name="T49" fmla="*/ 156 h 419"/>
                <a:gd name="T50" fmla="*/ 189 w 257"/>
                <a:gd name="T51" fmla="*/ 173 h 419"/>
                <a:gd name="T52" fmla="*/ 216 w 257"/>
                <a:gd name="T53" fmla="*/ 160 h 419"/>
                <a:gd name="T54" fmla="*/ 242 w 257"/>
                <a:gd name="T55" fmla="*/ 150 h 419"/>
                <a:gd name="T56" fmla="*/ 253 w 257"/>
                <a:gd name="T57" fmla="*/ 19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419">
                  <a:moveTo>
                    <a:pt x="253" y="195"/>
                  </a:moveTo>
                  <a:cubicBezTo>
                    <a:pt x="242" y="244"/>
                    <a:pt x="213" y="285"/>
                    <a:pt x="173" y="314"/>
                  </a:cubicBezTo>
                  <a:cubicBezTo>
                    <a:pt x="174" y="323"/>
                    <a:pt x="174" y="332"/>
                    <a:pt x="174" y="341"/>
                  </a:cubicBezTo>
                  <a:cubicBezTo>
                    <a:pt x="174" y="361"/>
                    <a:pt x="177" y="402"/>
                    <a:pt x="161" y="417"/>
                  </a:cubicBezTo>
                  <a:cubicBezTo>
                    <a:pt x="159" y="419"/>
                    <a:pt x="155" y="418"/>
                    <a:pt x="155" y="415"/>
                  </a:cubicBezTo>
                  <a:cubicBezTo>
                    <a:pt x="150" y="402"/>
                    <a:pt x="157" y="386"/>
                    <a:pt x="158" y="372"/>
                  </a:cubicBezTo>
                  <a:cubicBezTo>
                    <a:pt x="159" y="357"/>
                    <a:pt x="160" y="343"/>
                    <a:pt x="159" y="328"/>
                  </a:cubicBezTo>
                  <a:cubicBezTo>
                    <a:pt x="159" y="324"/>
                    <a:pt x="159" y="320"/>
                    <a:pt x="159" y="317"/>
                  </a:cubicBezTo>
                  <a:cubicBezTo>
                    <a:pt x="125" y="316"/>
                    <a:pt x="87" y="287"/>
                    <a:pt x="63" y="267"/>
                  </a:cubicBezTo>
                  <a:cubicBezTo>
                    <a:pt x="51" y="257"/>
                    <a:pt x="0" y="214"/>
                    <a:pt x="28" y="196"/>
                  </a:cubicBezTo>
                  <a:cubicBezTo>
                    <a:pt x="48" y="184"/>
                    <a:pt x="54" y="205"/>
                    <a:pt x="69" y="213"/>
                  </a:cubicBezTo>
                  <a:cubicBezTo>
                    <a:pt x="75" y="217"/>
                    <a:pt x="87" y="214"/>
                    <a:pt x="81" y="205"/>
                  </a:cubicBezTo>
                  <a:cubicBezTo>
                    <a:pt x="80" y="203"/>
                    <a:pt x="78" y="200"/>
                    <a:pt x="76" y="198"/>
                  </a:cubicBezTo>
                  <a:cubicBezTo>
                    <a:pt x="72" y="194"/>
                    <a:pt x="68" y="191"/>
                    <a:pt x="64" y="187"/>
                  </a:cubicBezTo>
                  <a:cubicBezTo>
                    <a:pt x="57" y="181"/>
                    <a:pt x="47" y="175"/>
                    <a:pt x="40" y="168"/>
                  </a:cubicBezTo>
                  <a:cubicBezTo>
                    <a:pt x="30" y="155"/>
                    <a:pt x="15" y="134"/>
                    <a:pt x="26" y="118"/>
                  </a:cubicBezTo>
                  <a:cubicBezTo>
                    <a:pt x="36" y="103"/>
                    <a:pt x="58" y="115"/>
                    <a:pt x="70" y="124"/>
                  </a:cubicBezTo>
                  <a:cubicBezTo>
                    <a:pt x="72" y="97"/>
                    <a:pt x="47" y="69"/>
                    <a:pt x="50" y="41"/>
                  </a:cubicBezTo>
                  <a:cubicBezTo>
                    <a:pt x="51" y="24"/>
                    <a:pt x="68" y="0"/>
                    <a:pt x="88" y="4"/>
                  </a:cubicBezTo>
                  <a:cubicBezTo>
                    <a:pt x="109" y="8"/>
                    <a:pt x="120" y="33"/>
                    <a:pt x="128" y="50"/>
                  </a:cubicBezTo>
                  <a:cubicBezTo>
                    <a:pt x="135" y="67"/>
                    <a:pt x="142" y="92"/>
                    <a:pt x="155" y="107"/>
                  </a:cubicBezTo>
                  <a:cubicBezTo>
                    <a:pt x="159" y="93"/>
                    <a:pt x="166" y="75"/>
                    <a:pt x="180" y="68"/>
                  </a:cubicBezTo>
                  <a:cubicBezTo>
                    <a:pt x="188" y="65"/>
                    <a:pt x="198" y="65"/>
                    <a:pt x="202" y="74"/>
                  </a:cubicBezTo>
                  <a:cubicBezTo>
                    <a:pt x="211" y="91"/>
                    <a:pt x="208" y="115"/>
                    <a:pt x="202" y="132"/>
                  </a:cubicBezTo>
                  <a:cubicBezTo>
                    <a:pt x="199" y="140"/>
                    <a:pt x="195" y="148"/>
                    <a:pt x="192" y="156"/>
                  </a:cubicBezTo>
                  <a:cubicBezTo>
                    <a:pt x="192" y="156"/>
                    <a:pt x="186" y="174"/>
                    <a:pt x="189" y="173"/>
                  </a:cubicBezTo>
                  <a:cubicBezTo>
                    <a:pt x="198" y="170"/>
                    <a:pt x="208" y="165"/>
                    <a:pt x="216" y="160"/>
                  </a:cubicBezTo>
                  <a:cubicBezTo>
                    <a:pt x="221" y="156"/>
                    <a:pt x="234" y="142"/>
                    <a:pt x="242" y="150"/>
                  </a:cubicBezTo>
                  <a:cubicBezTo>
                    <a:pt x="253" y="161"/>
                    <a:pt x="257" y="180"/>
                    <a:pt x="253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299451" y="2244725"/>
              <a:ext cx="581025" cy="788988"/>
            </a:xfrm>
            <a:custGeom>
              <a:avLst/>
              <a:gdLst>
                <a:gd name="T0" fmla="*/ 203 w 223"/>
                <a:gd name="T1" fmla="*/ 156 h 302"/>
                <a:gd name="T2" fmla="*/ 170 w 223"/>
                <a:gd name="T3" fmla="*/ 173 h 302"/>
                <a:gd name="T4" fmla="*/ 165 w 223"/>
                <a:gd name="T5" fmla="*/ 134 h 302"/>
                <a:gd name="T6" fmla="*/ 165 w 223"/>
                <a:gd name="T7" fmla="*/ 67 h 302"/>
                <a:gd name="T8" fmla="*/ 137 w 223"/>
                <a:gd name="T9" fmla="*/ 109 h 302"/>
                <a:gd name="T10" fmla="*/ 130 w 223"/>
                <a:gd name="T11" fmla="*/ 110 h 302"/>
                <a:gd name="T12" fmla="*/ 106 w 223"/>
                <a:gd name="T13" fmla="*/ 67 h 302"/>
                <a:gd name="T14" fmla="*/ 71 w 223"/>
                <a:gd name="T15" fmla="*/ 7 h 302"/>
                <a:gd name="T16" fmla="*/ 36 w 223"/>
                <a:gd name="T17" fmla="*/ 21 h 302"/>
                <a:gd name="T18" fmla="*/ 40 w 223"/>
                <a:gd name="T19" fmla="*/ 67 h 302"/>
                <a:gd name="T20" fmla="*/ 54 w 223"/>
                <a:gd name="T21" fmla="*/ 126 h 302"/>
                <a:gd name="T22" fmla="*/ 47 w 223"/>
                <a:gd name="T23" fmla="*/ 129 h 302"/>
                <a:gd name="T24" fmla="*/ 10 w 223"/>
                <a:gd name="T25" fmla="*/ 130 h 302"/>
                <a:gd name="T26" fmla="*/ 28 w 223"/>
                <a:gd name="T27" fmla="*/ 156 h 302"/>
                <a:gd name="T28" fmla="*/ 65 w 223"/>
                <a:gd name="T29" fmla="*/ 190 h 302"/>
                <a:gd name="T30" fmla="*/ 62 w 223"/>
                <a:gd name="T31" fmla="*/ 218 h 302"/>
                <a:gd name="T32" fmla="*/ 26 w 223"/>
                <a:gd name="T33" fmla="*/ 205 h 302"/>
                <a:gd name="T34" fmla="*/ 15 w 223"/>
                <a:gd name="T35" fmla="*/ 218 h 302"/>
                <a:gd name="T36" fmla="*/ 50 w 223"/>
                <a:gd name="T37" fmla="*/ 254 h 302"/>
                <a:gd name="T38" fmla="*/ 135 w 223"/>
                <a:gd name="T39" fmla="*/ 302 h 302"/>
                <a:gd name="T40" fmla="*/ 124 w 223"/>
                <a:gd name="T41" fmla="*/ 225 h 302"/>
                <a:gd name="T42" fmla="*/ 65 w 223"/>
                <a:gd name="T43" fmla="*/ 47 h 302"/>
                <a:gd name="T44" fmla="*/ 68 w 223"/>
                <a:gd name="T45" fmla="*/ 45 h 302"/>
                <a:gd name="T46" fmla="*/ 139 w 223"/>
                <a:gd name="T47" fmla="*/ 234 h 302"/>
                <a:gd name="T48" fmla="*/ 148 w 223"/>
                <a:gd name="T49" fmla="*/ 297 h 302"/>
                <a:gd name="T50" fmla="*/ 218 w 223"/>
                <a:gd name="T51" fmla="*/ 196 h 302"/>
                <a:gd name="T52" fmla="*/ 216 w 223"/>
                <a:gd name="T53" fmla="*/ 156 h 302"/>
                <a:gd name="T54" fmla="*/ 203 w 223"/>
                <a:gd name="T55" fmla="*/ 15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3" h="302">
                  <a:moveTo>
                    <a:pt x="203" y="156"/>
                  </a:moveTo>
                  <a:cubicBezTo>
                    <a:pt x="193" y="163"/>
                    <a:pt x="182" y="170"/>
                    <a:pt x="170" y="173"/>
                  </a:cubicBezTo>
                  <a:cubicBezTo>
                    <a:pt x="144" y="182"/>
                    <a:pt x="161" y="144"/>
                    <a:pt x="165" y="134"/>
                  </a:cubicBezTo>
                  <a:cubicBezTo>
                    <a:pt x="168" y="127"/>
                    <a:pt x="187" y="65"/>
                    <a:pt x="165" y="67"/>
                  </a:cubicBezTo>
                  <a:cubicBezTo>
                    <a:pt x="148" y="68"/>
                    <a:pt x="140" y="95"/>
                    <a:pt x="137" y="109"/>
                  </a:cubicBezTo>
                  <a:cubicBezTo>
                    <a:pt x="136" y="112"/>
                    <a:pt x="133" y="112"/>
                    <a:pt x="130" y="110"/>
                  </a:cubicBezTo>
                  <a:cubicBezTo>
                    <a:pt x="118" y="100"/>
                    <a:pt x="112" y="81"/>
                    <a:pt x="106" y="67"/>
                  </a:cubicBezTo>
                  <a:cubicBezTo>
                    <a:pt x="98" y="49"/>
                    <a:pt x="89" y="18"/>
                    <a:pt x="71" y="7"/>
                  </a:cubicBezTo>
                  <a:cubicBezTo>
                    <a:pt x="58" y="0"/>
                    <a:pt x="42" y="9"/>
                    <a:pt x="36" y="21"/>
                  </a:cubicBezTo>
                  <a:cubicBezTo>
                    <a:pt x="29" y="36"/>
                    <a:pt x="34" y="52"/>
                    <a:pt x="40" y="67"/>
                  </a:cubicBezTo>
                  <a:cubicBezTo>
                    <a:pt x="47" y="85"/>
                    <a:pt x="59" y="106"/>
                    <a:pt x="54" y="126"/>
                  </a:cubicBezTo>
                  <a:cubicBezTo>
                    <a:pt x="53" y="128"/>
                    <a:pt x="50" y="130"/>
                    <a:pt x="47" y="129"/>
                  </a:cubicBezTo>
                  <a:cubicBezTo>
                    <a:pt x="39" y="122"/>
                    <a:pt x="0" y="101"/>
                    <a:pt x="10" y="130"/>
                  </a:cubicBezTo>
                  <a:cubicBezTo>
                    <a:pt x="13" y="140"/>
                    <a:pt x="20" y="149"/>
                    <a:pt x="28" y="156"/>
                  </a:cubicBezTo>
                  <a:cubicBezTo>
                    <a:pt x="41" y="166"/>
                    <a:pt x="57" y="176"/>
                    <a:pt x="65" y="190"/>
                  </a:cubicBezTo>
                  <a:cubicBezTo>
                    <a:pt x="71" y="199"/>
                    <a:pt x="73" y="212"/>
                    <a:pt x="62" y="218"/>
                  </a:cubicBezTo>
                  <a:cubicBezTo>
                    <a:pt x="48" y="226"/>
                    <a:pt x="35" y="214"/>
                    <a:pt x="26" y="205"/>
                  </a:cubicBezTo>
                  <a:cubicBezTo>
                    <a:pt x="11" y="189"/>
                    <a:pt x="5" y="204"/>
                    <a:pt x="15" y="218"/>
                  </a:cubicBezTo>
                  <a:cubicBezTo>
                    <a:pt x="24" y="232"/>
                    <a:pt x="37" y="243"/>
                    <a:pt x="50" y="254"/>
                  </a:cubicBezTo>
                  <a:cubicBezTo>
                    <a:pt x="73" y="273"/>
                    <a:pt x="104" y="296"/>
                    <a:pt x="135" y="302"/>
                  </a:cubicBezTo>
                  <a:cubicBezTo>
                    <a:pt x="133" y="276"/>
                    <a:pt x="129" y="250"/>
                    <a:pt x="124" y="225"/>
                  </a:cubicBezTo>
                  <a:cubicBezTo>
                    <a:pt x="111" y="163"/>
                    <a:pt x="90" y="104"/>
                    <a:pt x="65" y="47"/>
                  </a:cubicBezTo>
                  <a:cubicBezTo>
                    <a:pt x="65" y="45"/>
                    <a:pt x="67" y="43"/>
                    <a:pt x="68" y="45"/>
                  </a:cubicBezTo>
                  <a:cubicBezTo>
                    <a:pt x="101" y="104"/>
                    <a:pt x="126" y="168"/>
                    <a:pt x="139" y="234"/>
                  </a:cubicBezTo>
                  <a:cubicBezTo>
                    <a:pt x="143" y="255"/>
                    <a:pt x="147" y="276"/>
                    <a:pt x="148" y="297"/>
                  </a:cubicBezTo>
                  <a:cubicBezTo>
                    <a:pt x="180" y="270"/>
                    <a:pt x="206" y="236"/>
                    <a:pt x="218" y="196"/>
                  </a:cubicBezTo>
                  <a:cubicBezTo>
                    <a:pt x="222" y="182"/>
                    <a:pt x="223" y="170"/>
                    <a:pt x="216" y="156"/>
                  </a:cubicBezTo>
                  <a:cubicBezTo>
                    <a:pt x="212" y="148"/>
                    <a:pt x="209" y="151"/>
                    <a:pt x="203" y="156"/>
                  </a:cubicBezTo>
                  <a:close/>
                </a:path>
              </a:pathLst>
            </a:custGeom>
            <a:solidFill>
              <a:srgbClr val="747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8235951" y="2225675"/>
              <a:ext cx="671513" cy="1095375"/>
            </a:xfrm>
            <a:custGeom>
              <a:avLst/>
              <a:gdLst>
                <a:gd name="T0" fmla="*/ 216 w 257"/>
                <a:gd name="T1" fmla="*/ 160 h 419"/>
                <a:gd name="T2" fmla="*/ 189 w 257"/>
                <a:gd name="T3" fmla="*/ 173 h 419"/>
                <a:gd name="T4" fmla="*/ 192 w 257"/>
                <a:gd name="T5" fmla="*/ 156 h 419"/>
                <a:gd name="T6" fmla="*/ 202 w 257"/>
                <a:gd name="T7" fmla="*/ 132 h 419"/>
                <a:gd name="T8" fmla="*/ 202 w 257"/>
                <a:gd name="T9" fmla="*/ 74 h 419"/>
                <a:gd name="T10" fmla="*/ 180 w 257"/>
                <a:gd name="T11" fmla="*/ 68 h 419"/>
                <a:gd name="T12" fmla="*/ 155 w 257"/>
                <a:gd name="T13" fmla="*/ 107 h 419"/>
                <a:gd name="T14" fmla="*/ 128 w 257"/>
                <a:gd name="T15" fmla="*/ 50 h 419"/>
                <a:gd name="T16" fmla="*/ 88 w 257"/>
                <a:gd name="T17" fmla="*/ 4 h 419"/>
                <a:gd name="T18" fmla="*/ 50 w 257"/>
                <a:gd name="T19" fmla="*/ 41 h 419"/>
                <a:gd name="T20" fmla="*/ 70 w 257"/>
                <a:gd name="T21" fmla="*/ 124 h 419"/>
                <a:gd name="T22" fmla="*/ 26 w 257"/>
                <a:gd name="T23" fmla="*/ 118 h 419"/>
                <a:gd name="T24" fmla="*/ 40 w 257"/>
                <a:gd name="T25" fmla="*/ 168 h 419"/>
                <a:gd name="T26" fmla="*/ 64 w 257"/>
                <a:gd name="T27" fmla="*/ 187 h 419"/>
                <a:gd name="T28" fmla="*/ 76 w 257"/>
                <a:gd name="T29" fmla="*/ 198 h 419"/>
                <a:gd name="T30" fmla="*/ 81 w 257"/>
                <a:gd name="T31" fmla="*/ 205 h 419"/>
                <a:gd name="T32" fmla="*/ 69 w 257"/>
                <a:gd name="T33" fmla="*/ 213 h 419"/>
                <a:gd name="T34" fmla="*/ 28 w 257"/>
                <a:gd name="T35" fmla="*/ 196 h 419"/>
                <a:gd name="T36" fmla="*/ 63 w 257"/>
                <a:gd name="T37" fmla="*/ 267 h 419"/>
                <a:gd name="T38" fmla="*/ 159 w 257"/>
                <a:gd name="T39" fmla="*/ 317 h 419"/>
                <a:gd name="T40" fmla="*/ 159 w 257"/>
                <a:gd name="T41" fmla="*/ 328 h 419"/>
                <a:gd name="T42" fmla="*/ 158 w 257"/>
                <a:gd name="T43" fmla="*/ 372 h 419"/>
                <a:gd name="T44" fmla="*/ 155 w 257"/>
                <a:gd name="T45" fmla="*/ 415 h 419"/>
                <a:gd name="T46" fmla="*/ 161 w 257"/>
                <a:gd name="T47" fmla="*/ 417 h 419"/>
                <a:gd name="T48" fmla="*/ 174 w 257"/>
                <a:gd name="T49" fmla="*/ 341 h 419"/>
                <a:gd name="T50" fmla="*/ 173 w 257"/>
                <a:gd name="T51" fmla="*/ 314 h 419"/>
                <a:gd name="T52" fmla="*/ 253 w 257"/>
                <a:gd name="T53" fmla="*/ 195 h 419"/>
                <a:gd name="T54" fmla="*/ 242 w 257"/>
                <a:gd name="T55" fmla="*/ 150 h 419"/>
                <a:gd name="T56" fmla="*/ 216 w 257"/>
                <a:gd name="T57" fmla="*/ 160 h 419"/>
                <a:gd name="T58" fmla="*/ 242 w 257"/>
                <a:gd name="T59" fmla="*/ 203 h 419"/>
                <a:gd name="T60" fmla="*/ 172 w 257"/>
                <a:gd name="T61" fmla="*/ 304 h 419"/>
                <a:gd name="T62" fmla="*/ 163 w 257"/>
                <a:gd name="T63" fmla="*/ 241 h 419"/>
                <a:gd name="T64" fmla="*/ 92 w 257"/>
                <a:gd name="T65" fmla="*/ 52 h 419"/>
                <a:gd name="T66" fmla="*/ 89 w 257"/>
                <a:gd name="T67" fmla="*/ 54 h 419"/>
                <a:gd name="T68" fmla="*/ 148 w 257"/>
                <a:gd name="T69" fmla="*/ 232 h 419"/>
                <a:gd name="T70" fmla="*/ 159 w 257"/>
                <a:gd name="T71" fmla="*/ 309 h 419"/>
                <a:gd name="T72" fmla="*/ 74 w 257"/>
                <a:gd name="T73" fmla="*/ 261 h 419"/>
                <a:gd name="T74" fmla="*/ 39 w 257"/>
                <a:gd name="T75" fmla="*/ 225 h 419"/>
                <a:gd name="T76" fmla="*/ 50 w 257"/>
                <a:gd name="T77" fmla="*/ 212 h 419"/>
                <a:gd name="T78" fmla="*/ 86 w 257"/>
                <a:gd name="T79" fmla="*/ 225 h 419"/>
                <a:gd name="T80" fmla="*/ 89 w 257"/>
                <a:gd name="T81" fmla="*/ 197 h 419"/>
                <a:gd name="T82" fmla="*/ 52 w 257"/>
                <a:gd name="T83" fmla="*/ 163 h 419"/>
                <a:gd name="T84" fmla="*/ 34 w 257"/>
                <a:gd name="T85" fmla="*/ 137 h 419"/>
                <a:gd name="T86" fmla="*/ 71 w 257"/>
                <a:gd name="T87" fmla="*/ 136 h 419"/>
                <a:gd name="T88" fmla="*/ 78 w 257"/>
                <a:gd name="T89" fmla="*/ 133 h 419"/>
                <a:gd name="T90" fmla="*/ 64 w 257"/>
                <a:gd name="T91" fmla="*/ 74 h 419"/>
                <a:gd name="T92" fmla="*/ 60 w 257"/>
                <a:gd name="T93" fmla="*/ 28 h 419"/>
                <a:gd name="T94" fmla="*/ 95 w 257"/>
                <a:gd name="T95" fmla="*/ 14 h 419"/>
                <a:gd name="T96" fmla="*/ 130 w 257"/>
                <a:gd name="T97" fmla="*/ 74 h 419"/>
                <a:gd name="T98" fmla="*/ 154 w 257"/>
                <a:gd name="T99" fmla="*/ 117 h 419"/>
                <a:gd name="T100" fmla="*/ 161 w 257"/>
                <a:gd name="T101" fmla="*/ 116 h 419"/>
                <a:gd name="T102" fmla="*/ 189 w 257"/>
                <a:gd name="T103" fmla="*/ 74 h 419"/>
                <a:gd name="T104" fmla="*/ 189 w 257"/>
                <a:gd name="T105" fmla="*/ 141 h 419"/>
                <a:gd name="T106" fmla="*/ 194 w 257"/>
                <a:gd name="T107" fmla="*/ 180 h 419"/>
                <a:gd name="T108" fmla="*/ 227 w 257"/>
                <a:gd name="T109" fmla="*/ 163 h 419"/>
                <a:gd name="T110" fmla="*/ 240 w 257"/>
                <a:gd name="T111" fmla="*/ 163 h 419"/>
                <a:gd name="T112" fmla="*/ 242 w 257"/>
                <a:gd name="T113" fmla="*/ 20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419">
                  <a:moveTo>
                    <a:pt x="216" y="160"/>
                  </a:moveTo>
                  <a:cubicBezTo>
                    <a:pt x="208" y="165"/>
                    <a:pt x="198" y="170"/>
                    <a:pt x="189" y="173"/>
                  </a:cubicBezTo>
                  <a:cubicBezTo>
                    <a:pt x="186" y="174"/>
                    <a:pt x="192" y="156"/>
                    <a:pt x="192" y="156"/>
                  </a:cubicBezTo>
                  <a:cubicBezTo>
                    <a:pt x="195" y="148"/>
                    <a:pt x="199" y="140"/>
                    <a:pt x="202" y="132"/>
                  </a:cubicBezTo>
                  <a:cubicBezTo>
                    <a:pt x="208" y="115"/>
                    <a:pt x="211" y="91"/>
                    <a:pt x="202" y="74"/>
                  </a:cubicBezTo>
                  <a:cubicBezTo>
                    <a:pt x="198" y="65"/>
                    <a:pt x="188" y="65"/>
                    <a:pt x="180" y="68"/>
                  </a:cubicBezTo>
                  <a:cubicBezTo>
                    <a:pt x="166" y="75"/>
                    <a:pt x="159" y="93"/>
                    <a:pt x="155" y="107"/>
                  </a:cubicBezTo>
                  <a:cubicBezTo>
                    <a:pt x="142" y="92"/>
                    <a:pt x="135" y="67"/>
                    <a:pt x="128" y="50"/>
                  </a:cubicBezTo>
                  <a:cubicBezTo>
                    <a:pt x="120" y="33"/>
                    <a:pt x="109" y="8"/>
                    <a:pt x="88" y="4"/>
                  </a:cubicBezTo>
                  <a:cubicBezTo>
                    <a:pt x="68" y="0"/>
                    <a:pt x="51" y="24"/>
                    <a:pt x="50" y="41"/>
                  </a:cubicBezTo>
                  <a:cubicBezTo>
                    <a:pt x="47" y="69"/>
                    <a:pt x="72" y="97"/>
                    <a:pt x="70" y="124"/>
                  </a:cubicBezTo>
                  <a:cubicBezTo>
                    <a:pt x="58" y="115"/>
                    <a:pt x="36" y="103"/>
                    <a:pt x="26" y="118"/>
                  </a:cubicBezTo>
                  <a:cubicBezTo>
                    <a:pt x="15" y="134"/>
                    <a:pt x="30" y="155"/>
                    <a:pt x="40" y="168"/>
                  </a:cubicBezTo>
                  <a:cubicBezTo>
                    <a:pt x="47" y="175"/>
                    <a:pt x="57" y="181"/>
                    <a:pt x="64" y="187"/>
                  </a:cubicBezTo>
                  <a:cubicBezTo>
                    <a:pt x="68" y="191"/>
                    <a:pt x="72" y="194"/>
                    <a:pt x="76" y="198"/>
                  </a:cubicBezTo>
                  <a:cubicBezTo>
                    <a:pt x="78" y="200"/>
                    <a:pt x="80" y="203"/>
                    <a:pt x="81" y="205"/>
                  </a:cubicBezTo>
                  <a:cubicBezTo>
                    <a:pt x="87" y="214"/>
                    <a:pt x="75" y="217"/>
                    <a:pt x="69" y="213"/>
                  </a:cubicBezTo>
                  <a:cubicBezTo>
                    <a:pt x="54" y="205"/>
                    <a:pt x="48" y="184"/>
                    <a:pt x="28" y="196"/>
                  </a:cubicBezTo>
                  <a:cubicBezTo>
                    <a:pt x="0" y="214"/>
                    <a:pt x="51" y="257"/>
                    <a:pt x="63" y="267"/>
                  </a:cubicBezTo>
                  <a:cubicBezTo>
                    <a:pt x="87" y="287"/>
                    <a:pt x="125" y="316"/>
                    <a:pt x="159" y="317"/>
                  </a:cubicBezTo>
                  <a:cubicBezTo>
                    <a:pt x="159" y="320"/>
                    <a:pt x="159" y="324"/>
                    <a:pt x="159" y="328"/>
                  </a:cubicBezTo>
                  <a:cubicBezTo>
                    <a:pt x="160" y="343"/>
                    <a:pt x="159" y="357"/>
                    <a:pt x="158" y="372"/>
                  </a:cubicBezTo>
                  <a:cubicBezTo>
                    <a:pt x="157" y="386"/>
                    <a:pt x="150" y="402"/>
                    <a:pt x="155" y="415"/>
                  </a:cubicBezTo>
                  <a:cubicBezTo>
                    <a:pt x="155" y="418"/>
                    <a:pt x="159" y="419"/>
                    <a:pt x="161" y="417"/>
                  </a:cubicBezTo>
                  <a:cubicBezTo>
                    <a:pt x="177" y="402"/>
                    <a:pt x="174" y="361"/>
                    <a:pt x="174" y="341"/>
                  </a:cubicBezTo>
                  <a:cubicBezTo>
                    <a:pt x="174" y="332"/>
                    <a:pt x="174" y="323"/>
                    <a:pt x="173" y="314"/>
                  </a:cubicBezTo>
                  <a:cubicBezTo>
                    <a:pt x="213" y="285"/>
                    <a:pt x="242" y="244"/>
                    <a:pt x="253" y="195"/>
                  </a:cubicBezTo>
                  <a:cubicBezTo>
                    <a:pt x="257" y="180"/>
                    <a:pt x="253" y="161"/>
                    <a:pt x="242" y="150"/>
                  </a:cubicBezTo>
                  <a:cubicBezTo>
                    <a:pt x="234" y="142"/>
                    <a:pt x="221" y="156"/>
                    <a:pt x="216" y="160"/>
                  </a:cubicBezTo>
                  <a:close/>
                  <a:moveTo>
                    <a:pt x="242" y="203"/>
                  </a:moveTo>
                  <a:cubicBezTo>
                    <a:pt x="230" y="243"/>
                    <a:pt x="204" y="277"/>
                    <a:pt x="172" y="304"/>
                  </a:cubicBezTo>
                  <a:cubicBezTo>
                    <a:pt x="171" y="283"/>
                    <a:pt x="167" y="262"/>
                    <a:pt x="163" y="241"/>
                  </a:cubicBezTo>
                  <a:cubicBezTo>
                    <a:pt x="150" y="175"/>
                    <a:pt x="125" y="111"/>
                    <a:pt x="92" y="52"/>
                  </a:cubicBezTo>
                  <a:cubicBezTo>
                    <a:pt x="91" y="50"/>
                    <a:pt x="89" y="52"/>
                    <a:pt x="89" y="54"/>
                  </a:cubicBezTo>
                  <a:cubicBezTo>
                    <a:pt x="114" y="111"/>
                    <a:pt x="135" y="170"/>
                    <a:pt x="148" y="232"/>
                  </a:cubicBezTo>
                  <a:cubicBezTo>
                    <a:pt x="153" y="257"/>
                    <a:pt x="157" y="283"/>
                    <a:pt x="159" y="309"/>
                  </a:cubicBezTo>
                  <a:cubicBezTo>
                    <a:pt x="128" y="303"/>
                    <a:pt x="97" y="280"/>
                    <a:pt x="74" y="261"/>
                  </a:cubicBezTo>
                  <a:cubicBezTo>
                    <a:pt x="61" y="250"/>
                    <a:pt x="48" y="239"/>
                    <a:pt x="39" y="225"/>
                  </a:cubicBezTo>
                  <a:cubicBezTo>
                    <a:pt x="29" y="211"/>
                    <a:pt x="35" y="196"/>
                    <a:pt x="50" y="212"/>
                  </a:cubicBezTo>
                  <a:cubicBezTo>
                    <a:pt x="59" y="221"/>
                    <a:pt x="72" y="233"/>
                    <a:pt x="86" y="225"/>
                  </a:cubicBezTo>
                  <a:cubicBezTo>
                    <a:pt x="97" y="219"/>
                    <a:pt x="95" y="206"/>
                    <a:pt x="89" y="197"/>
                  </a:cubicBezTo>
                  <a:cubicBezTo>
                    <a:pt x="81" y="183"/>
                    <a:pt x="65" y="173"/>
                    <a:pt x="52" y="163"/>
                  </a:cubicBezTo>
                  <a:cubicBezTo>
                    <a:pt x="44" y="156"/>
                    <a:pt x="37" y="147"/>
                    <a:pt x="34" y="137"/>
                  </a:cubicBezTo>
                  <a:cubicBezTo>
                    <a:pt x="24" y="108"/>
                    <a:pt x="63" y="129"/>
                    <a:pt x="71" y="136"/>
                  </a:cubicBezTo>
                  <a:cubicBezTo>
                    <a:pt x="74" y="137"/>
                    <a:pt x="77" y="135"/>
                    <a:pt x="78" y="133"/>
                  </a:cubicBezTo>
                  <a:cubicBezTo>
                    <a:pt x="83" y="113"/>
                    <a:pt x="71" y="92"/>
                    <a:pt x="64" y="74"/>
                  </a:cubicBezTo>
                  <a:cubicBezTo>
                    <a:pt x="58" y="59"/>
                    <a:pt x="53" y="43"/>
                    <a:pt x="60" y="28"/>
                  </a:cubicBezTo>
                  <a:cubicBezTo>
                    <a:pt x="66" y="16"/>
                    <a:pt x="82" y="7"/>
                    <a:pt x="95" y="14"/>
                  </a:cubicBezTo>
                  <a:cubicBezTo>
                    <a:pt x="113" y="25"/>
                    <a:pt x="122" y="56"/>
                    <a:pt x="130" y="74"/>
                  </a:cubicBezTo>
                  <a:cubicBezTo>
                    <a:pt x="136" y="88"/>
                    <a:pt x="142" y="107"/>
                    <a:pt x="154" y="117"/>
                  </a:cubicBezTo>
                  <a:cubicBezTo>
                    <a:pt x="157" y="119"/>
                    <a:pt x="160" y="119"/>
                    <a:pt x="161" y="116"/>
                  </a:cubicBezTo>
                  <a:cubicBezTo>
                    <a:pt x="164" y="102"/>
                    <a:pt x="172" y="75"/>
                    <a:pt x="189" y="74"/>
                  </a:cubicBezTo>
                  <a:cubicBezTo>
                    <a:pt x="211" y="72"/>
                    <a:pt x="192" y="134"/>
                    <a:pt x="189" y="141"/>
                  </a:cubicBezTo>
                  <a:cubicBezTo>
                    <a:pt x="185" y="151"/>
                    <a:pt x="168" y="189"/>
                    <a:pt x="194" y="180"/>
                  </a:cubicBezTo>
                  <a:cubicBezTo>
                    <a:pt x="206" y="177"/>
                    <a:pt x="217" y="170"/>
                    <a:pt x="227" y="163"/>
                  </a:cubicBezTo>
                  <a:cubicBezTo>
                    <a:pt x="233" y="158"/>
                    <a:pt x="236" y="155"/>
                    <a:pt x="240" y="163"/>
                  </a:cubicBezTo>
                  <a:cubicBezTo>
                    <a:pt x="247" y="177"/>
                    <a:pt x="246" y="189"/>
                    <a:pt x="242" y="20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10301288" y="2586038"/>
            <a:ext cx="1508125" cy="1257300"/>
            <a:chOff x="10301288" y="2586038"/>
            <a:chExt cx="1508125" cy="1257300"/>
          </a:xfrm>
        </p:grpSpPr>
        <p:sp>
          <p:nvSpPr>
            <p:cNvPr id="56" name="Freeform 57"/>
            <p:cNvSpPr>
              <a:spLocks noEditPoints="1"/>
            </p:cNvSpPr>
            <p:nvPr/>
          </p:nvSpPr>
          <p:spPr bwMode="auto">
            <a:xfrm>
              <a:off x="10301288" y="2586038"/>
              <a:ext cx="1508125" cy="1257300"/>
            </a:xfrm>
            <a:custGeom>
              <a:avLst/>
              <a:gdLst>
                <a:gd name="T0" fmla="*/ 555 w 578"/>
                <a:gd name="T1" fmla="*/ 124 h 481"/>
                <a:gd name="T2" fmla="*/ 447 w 578"/>
                <a:gd name="T3" fmla="*/ 96 h 481"/>
                <a:gd name="T4" fmla="*/ 356 w 578"/>
                <a:gd name="T5" fmla="*/ 147 h 481"/>
                <a:gd name="T6" fmla="*/ 369 w 578"/>
                <a:gd name="T7" fmla="*/ 73 h 481"/>
                <a:gd name="T8" fmla="*/ 368 w 578"/>
                <a:gd name="T9" fmla="*/ 68 h 481"/>
                <a:gd name="T10" fmla="*/ 354 w 578"/>
                <a:gd name="T11" fmla="*/ 46 h 481"/>
                <a:gd name="T12" fmla="*/ 225 w 578"/>
                <a:gd name="T13" fmla="*/ 5 h 481"/>
                <a:gd name="T14" fmla="*/ 97 w 578"/>
                <a:gd name="T15" fmla="*/ 10 h 481"/>
                <a:gd name="T16" fmla="*/ 10 w 578"/>
                <a:gd name="T17" fmla="*/ 42 h 481"/>
                <a:gd name="T18" fmla="*/ 5 w 578"/>
                <a:gd name="T19" fmla="*/ 56 h 481"/>
                <a:gd name="T20" fmla="*/ 4 w 578"/>
                <a:gd name="T21" fmla="*/ 59 h 481"/>
                <a:gd name="T22" fmla="*/ 17 w 578"/>
                <a:gd name="T23" fmla="*/ 253 h 481"/>
                <a:gd name="T24" fmla="*/ 91 w 578"/>
                <a:gd name="T25" fmla="*/ 389 h 481"/>
                <a:gd name="T26" fmla="*/ 73 w 578"/>
                <a:gd name="T27" fmla="*/ 433 h 481"/>
                <a:gd name="T28" fmla="*/ 75 w 578"/>
                <a:gd name="T29" fmla="*/ 439 h 481"/>
                <a:gd name="T30" fmla="*/ 265 w 578"/>
                <a:gd name="T31" fmla="*/ 446 h 481"/>
                <a:gd name="T32" fmla="*/ 267 w 578"/>
                <a:gd name="T33" fmla="*/ 441 h 481"/>
                <a:gd name="T34" fmla="*/ 249 w 578"/>
                <a:gd name="T35" fmla="*/ 389 h 481"/>
                <a:gd name="T36" fmla="*/ 248 w 578"/>
                <a:gd name="T37" fmla="*/ 387 h 481"/>
                <a:gd name="T38" fmla="*/ 312 w 578"/>
                <a:gd name="T39" fmla="*/ 296 h 481"/>
                <a:gd name="T40" fmla="*/ 391 w 578"/>
                <a:gd name="T41" fmla="*/ 291 h 481"/>
                <a:gd name="T42" fmla="*/ 493 w 578"/>
                <a:gd name="T43" fmla="*/ 244 h 481"/>
                <a:gd name="T44" fmla="*/ 555 w 578"/>
                <a:gd name="T45" fmla="*/ 124 h 481"/>
                <a:gd name="T46" fmla="*/ 507 w 578"/>
                <a:gd name="T47" fmla="*/ 176 h 481"/>
                <a:gd name="T48" fmla="*/ 418 w 578"/>
                <a:gd name="T49" fmla="*/ 231 h 481"/>
                <a:gd name="T50" fmla="*/ 328 w 578"/>
                <a:gd name="T51" fmla="*/ 253 h 481"/>
                <a:gd name="T52" fmla="*/ 337 w 578"/>
                <a:gd name="T53" fmla="*/ 226 h 481"/>
                <a:gd name="T54" fmla="*/ 338 w 578"/>
                <a:gd name="T55" fmla="*/ 225 h 481"/>
                <a:gd name="T56" fmla="*/ 437 w 578"/>
                <a:gd name="T57" fmla="*/ 148 h 481"/>
                <a:gd name="T58" fmla="*/ 492 w 578"/>
                <a:gd name="T59" fmla="*/ 134 h 481"/>
                <a:gd name="T60" fmla="*/ 507 w 578"/>
                <a:gd name="T61" fmla="*/ 17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8" h="481">
                  <a:moveTo>
                    <a:pt x="555" y="124"/>
                  </a:moveTo>
                  <a:cubicBezTo>
                    <a:pt x="536" y="89"/>
                    <a:pt x="480" y="90"/>
                    <a:pt x="447" y="96"/>
                  </a:cubicBezTo>
                  <a:cubicBezTo>
                    <a:pt x="415" y="102"/>
                    <a:pt x="377" y="119"/>
                    <a:pt x="356" y="147"/>
                  </a:cubicBezTo>
                  <a:cubicBezTo>
                    <a:pt x="361" y="122"/>
                    <a:pt x="365" y="97"/>
                    <a:pt x="369" y="73"/>
                  </a:cubicBezTo>
                  <a:cubicBezTo>
                    <a:pt x="369" y="70"/>
                    <a:pt x="369" y="69"/>
                    <a:pt x="368" y="68"/>
                  </a:cubicBezTo>
                  <a:cubicBezTo>
                    <a:pt x="367" y="60"/>
                    <a:pt x="362" y="53"/>
                    <a:pt x="354" y="46"/>
                  </a:cubicBezTo>
                  <a:cubicBezTo>
                    <a:pt x="318" y="19"/>
                    <a:pt x="269" y="10"/>
                    <a:pt x="225" y="5"/>
                  </a:cubicBezTo>
                  <a:cubicBezTo>
                    <a:pt x="182" y="0"/>
                    <a:pt x="139" y="2"/>
                    <a:pt x="97" y="10"/>
                  </a:cubicBezTo>
                  <a:cubicBezTo>
                    <a:pt x="70" y="16"/>
                    <a:pt x="30" y="22"/>
                    <a:pt x="10" y="42"/>
                  </a:cubicBezTo>
                  <a:cubicBezTo>
                    <a:pt x="6" y="46"/>
                    <a:pt x="4" y="51"/>
                    <a:pt x="5" y="56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0" y="124"/>
                    <a:pt x="3" y="190"/>
                    <a:pt x="17" y="253"/>
                  </a:cubicBezTo>
                  <a:cubicBezTo>
                    <a:pt x="28" y="302"/>
                    <a:pt x="50" y="357"/>
                    <a:pt x="91" y="389"/>
                  </a:cubicBezTo>
                  <a:cubicBezTo>
                    <a:pt x="85" y="403"/>
                    <a:pt x="78" y="418"/>
                    <a:pt x="73" y="433"/>
                  </a:cubicBezTo>
                  <a:cubicBezTo>
                    <a:pt x="72" y="435"/>
                    <a:pt x="73" y="438"/>
                    <a:pt x="75" y="439"/>
                  </a:cubicBezTo>
                  <a:cubicBezTo>
                    <a:pt x="127" y="472"/>
                    <a:pt x="211" y="481"/>
                    <a:pt x="265" y="446"/>
                  </a:cubicBezTo>
                  <a:cubicBezTo>
                    <a:pt x="266" y="445"/>
                    <a:pt x="268" y="443"/>
                    <a:pt x="267" y="441"/>
                  </a:cubicBezTo>
                  <a:cubicBezTo>
                    <a:pt x="260" y="424"/>
                    <a:pt x="255" y="407"/>
                    <a:pt x="249" y="389"/>
                  </a:cubicBezTo>
                  <a:cubicBezTo>
                    <a:pt x="249" y="388"/>
                    <a:pt x="249" y="388"/>
                    <a:pt x="248" y="387"/>
                  </a:cubicBezTo>
                  <a:cubicBezTo>
                    <a:pt x="275" y="365"/>
                    <a:pt x="296" y="332"/>
                    <a:pt x="312" y="296"/>
                  </a:cubicBezTo>
                  <a:cubicBezTo>
                    <a:pt x="331" y="309"/>
                    <a:pt x="371" y="296"/>
                    <a:pt x="391" y="291"/>
                  </a:cubicBezTo>
                  <a:cubicBezTo>
                    <a:pt x="427" y="282"/>
                    <a:pt x="462" y="265"/>
                    <a:pt x="493" y="244"/>
                  </a:cubicBezTo>
                  <a:cubicBezTo>
                    <a:pt x="527" y="220"/>
                    <a:pt x="578" y="170"/>
                    <a:pt x="555" y="124"/>
                  </a:cubicBezTo>
                  <a:close/>
                  <a:moveTo>
                    <a:pt x="507" y="176"/>
                  </a:moveTo>
                  <a:cubicBezTo>
                    <a:pt x="493" y="206"/>
                    <a:pt x="447" y="221"/>
                    <a:pt x="418" y="231"/>
                  </a:cubicBezTo>
                  <a:cubicBezTo>
                    <a:pt x="389" y="241"/>
                    <a:pt x="359" y="249"/>
                    <a:pt x="328" y="253"/>
                  </a:cubicBezTo>
                  <a:cubicBezTo>
                    <a:pt x="332" y="244"/>
                    <a:pt x="334" y="235"/>
                    <a:pt x="337" y="226"/>
                  </a:cubicBezTo>
                  <a:cubicBezTo>
                    <a:pt x="337" y="226"/>
                    <a:pt x="338" y="226"/>
                    <a:pt x="338" y="225"/>
                  </a:cubicBezTo>
                  <a:cubicBezTo>
                    <a:pt x="367" y="194"/>
                    <a:pt x="399" y="167"/>
                    <a:pt x="437" y="148"/>
                  </a:cubicBezTo>
                  <a:cubicBezTo>
                    <a:pt x="453" y="139"/>
                    <a:pt x="473" y="131"/>
                    <a:pt x="492" y="134"/>
                  </a:cubicBezTo>
                  <a:cubicBezTo>
                    <a:pt x="511" y="138"/>
                    <a:pt x="514" y="161"/>
                    <a:pt x="507" y="17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10347326" y="2925763"/>
              <a:ext cx="858838" cy="174625"/>
            </a:xfrm>
            <a:custGeom>
              <a:avLst/>
              <a:gdLst>
                <a:gd name="T0" fmla="*/ 323 w 329"/>
                <a:gd name="T1" fmla="*/ 38 h 67"/>
                <a:gd name="T2" fmla="*/ 329 w 329"/>
                <a:gd name="T3" fmla="*/ 9 h 67"/>
                <a:gd name="T4" fmla="*/ 248 w 329"/>
                <a:gd name="T5" fmla="*/ 41 h 67"/>
                <a:gd name="T6" fmla="*/ 151 w 329"/>
                <a:gd name="T7" fmla="*/ 48 h 67"/>
                <a:gd name="T8" fmla="*/ 61 w 329"/>
                <a:gd name="T9" fmla="*/ 29 h 67"/>
                <a:gd name="T10" fmla="*/ 0 w 329"/>
                <a:gd name="T11" fmla="*/ 0 h 67"/>
                <a:gd name="T12" fmla="*/ 2 w 329"/>
                <a:gd name="T13" fmla="*/ 21 h 67"/>
                <a:gd name="T14" fmla="*/ 166 w 329"/>
                <a:gd name="T15" fmla="*/ 66 h 67"/>
                <a:gd name="T16" fmla="*/ 323 w 329"/>
                <a:gd name="T17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67">
                  <a:moveTo>
                    <a:pt x="323" y="38"/>
                  </a:moveTo>
                  <a:cubicBezTo>
                    <a:pt x="325" y="28"/>
                    <a:pt x="327" y="19"/>
                    <a:pt x="329" y="9"/>
                  </a:cubicBezTo>
                  <a:cubicBezTo>
                    <a:pt x="307" y="27"/>
                    <a:pt x="275" y="36"/>
                    <a:pt x="248" y="41"/>
                  </a:cubicBezTo>
                  <a:cubicBezTo>
                    <a:pt x="216" y="47"/>
                    <a:pt x="183" y="50"/>
                    <a:pt x="151" y="48"/>
                  </a:cubicBezTo>
                  <a:cubicBezTo>
                    <a:pt x="121" y="46"/>
                    <a:pt x="90" y="39"/>
                    <a:pt x="61" y="29"/>
                  </a:cubicBezTo>
                  <a:cubicBezTo>
                    <a:pt x="40" y="22"/>
                    <a:pt x="18" y="14"/>
                    <a:pt x="0" y="0"/>
                  </a:cubicBezTo>
                  <a:cubicBezTo>
                    <a:pt x="0" y="7"/>
                    <a:pt x="1" y="14"/>
                    <a:pt x="2" y="21"/>
                  </a:cubicBezTo>
                  <a:cubicBezTo>
                    <a:pt x="46" y="57"/>
                    <a:pt x="110" y="64"/>
                    <a:pt x="166" y="66"/>
                  </a:cubicBezTo>
                  <a:cubicBezTo>
                    <a:pt x="221" y="67"/>
                    <a:pt x="274" y="62"/>
                    <a:pt x="323" y="38"/>
                  </a:cubicBezTo>
                  <a:close/>
                </a:path>
              </a:pathLst>
            </a:custGeom>
            <a:solidFill>
              <a:srgbClr val="D8C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10318751" y="2622550"/>
              <a:ext cx="915988" cy="206375"/>
            </a:xfrm>
            <a:custGeom>
              <a:avLst/>
              <a:gdLst>
                <a:gd name="T0" fmla="*/ 60 w 351"/>
                <a:gd name="T1" fmla="*/ 74 h 79"/>
                <a:gd name="T2" fmla="*/ 161 w 351"/>
                <a:gd name="T3" fmla="*/ 46 h 79"/>
                <a:gd name="T4" fmla="*/ 291 w 351"/>
                <a:gd name="T5" fmla="*/ 79 h 79"/>
                <a:gd name="T6" fmla="*/ 331 w 351"/>
                <a:gd name="T7" fmla="*/ 70 h 79"/>
                <a:gd name="T8" fmla="*/ 349 w 351"/>
                <a:gd name="T9" fmla="*/ 61 h 79"/>
                <a:gd name="T10" fmla="*/ 350 w 351"/>
                <a:gd name="T11" fmla="*/ 57 h 79"/>
                <a:gd name="T12" fmla="*/ 351 w 351"/>
                <a:gd name="T13" fmla="*/ 54 h 79"/>
                <a:gd name="T14" fmla="*/ 337 w 351"/>
                <a:gd name="T15" fmla="*/ 40 h 79"/>
                <a:gd name="T16" fmla="*/ 282 w 351"/>
                <a:gd name="T17" fmla="*/ 16 h 79"/>
                <a:gd name="T18" fmla="*/ 163 w 351"/>
                <a:gd name="T19" fmla="*/ 1 h 79"/>
                <a:gd name="T20" fmla="*/ 74 w 351"/>
                <a:gd name="T21" fmla="*/ 12 h 79"/>
                <a:gd name="T22" fmla="*/ 17 w 351"/>
                <a:gd name="T23" fmla="*/ 29 h 79"/>
                <a:gd name="T24" fmla="*/ 17 w 351"/>
                <a:gd name="T25" fmla="*/ 31 h 79"/>
                <a:gd name="T26" fmla="*/ 60 w 351"/>
                <a:gd name="T2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79">
                  <a:moveTo>
                    <a:pt x="60" y="74"/>
                  </a:moveTo>
                  <a:cubicBezTo>
                    <a:pt x="87" y="53"/>
                    <a:pt x="129" y="47"/>
                    <a:pt x="161" y="46"/>
                  </a:cubicBezTo>
                  <a:cubicBezTo>
                    <a:pt x="207" y="44"/>
                    <a:pt x="251" y="56"/>
                    <a:pt x="291" y="79"/>
                  </a:cubicBezTo>
                  <a:cubicBezTo>
                    <a:pt x="304" y="77"/>
                    <a:pt x="318" y="74"/>
                    <a:pt x="331" y="70"/>
                  </a:cubicBezTo>
                  <a:cubicBezTo>
                    <a:pt x="335" y="68"/>
                    <a:pt x="345" y="66"/>
                    <a:pt x="349" y="61"/>
                  </a:cubicBezTo>
                  <a:cubicBezTo>
                    <a:pt x="349" y="59"/>
                    <a:pt x="349" y="58"/>
                    <a:pt x="350" y="57"/>
                  </a:cubicBezTo>
                  <a:cubicBezTo>
                    <a:pt x="350" y="56"/>
                    <a:pt x="350" y="55"/>
                    <a:pt x="351" y="54"/>
                  </a:cubicBezTo>
                  <a:cubicBezTo>
                    <a:pt x="349" y="48"/>
                    <a:pt x="341" y="43"/>
                    <a:pt x="337" y="40"/>
                  </a:cubicBezTo>
                  <a:cubicBezTo>
                    <a:pt x="320" y="29"/>
                    <a:pt x="301" y="22"/>
                    <a:pt x="282" y="16"/>
                  </a:cubicBezTo>
                  <a:cubicBezTo>
                    <a:pt x="244" y="5"/>
                    <a:pt x="203" y="0"/>
                    <a:pt x="163" y="1"/>
                  </a:cubicBezTo>
                  <a:cubicBezTo>
                    <a:pt x="133" y="2"/>
                    <a:pt x="103" y="6"/>
                    <a:pt x="74" y="12"/>
                  </a:cubicBezTo>
                  <a:cubicBezTo>
                    <a:pt x="66" y="14"/>
                    <a:pt x="35" y="20"/>
                    <a:pt x="17" y="29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0" y="54"/>
                    <a:pt x="27" y="67"/>
                    <a:pt x="60" y="74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10339388" y="2782888"/>
              <a:ext cx="885825" cy="252413"/>
            </a:xfrm>
            <a:custGeom>
              <a:avLst/>
              <a:gdLst>
                <a:gd name="T0" fmla="*/ 255 w 339"/>
                <a:gd name="T1" fmla="*/ 88 h 97"/>
                <a:gd name="T2" fmla="*/ 332 w 339"/>
                <a:gd name="T3" fmla="*/ 58 h 97"/>
                <a:gd name="T4" fmla="*/ 333 w 339"/>
                <a:gd name="T5" fmla="*/ 58 h 97"/>
                <a:gd name="T6" fmla="*/ 339 w 339"/>
                <a:gd name="T7" fmla="*/ 13 h 97"/>
                <a:gd name="T8" fmla="*/ 334 w 339"/>
                <a:gd name="T9" fmla="*/ 15 h 97"/>
                <a:gd name="T10" fmla="*/ 182 w 339"/>
                <a:gd name="T11" fmla="*/ 33 h 97"/>
                <a:gd name="T12" fmla="*/ 101 w 339"/>
                <a:gd name="T13" fmla="*/ 30 h 97"/>
                <a:gd name="T14" fmla="*/ 12 w 339"/>
                <a:gd name="T15" fmla="*/ 11 h 97"/>
                <a:gd name="T16" fmla="*/ 0 w 339"/>
                <a:gd name="T17" fmla="*/ 0 h 97"/>
                <a:gd name="T18" fmla="*/ 3 w 339"/>
                <a:gd name="T19" fmla="*/ 49 h 97"/>
                <a:gd name="T20" fmla="*/ 161 w 339"/>
                <a:gd name="T21" fmla="*/ 96 h 97"/>
                <a:gd name="T22" fmla="*/ 255 w 339"/>
                <a:gd name="T2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97">
                  <a:moveTo>
                    <a:pt x="255" y="88"/>
                  </a:moveTo>
                  <a:cubicBezTo>
                    <a:pt x="283" y="81"/>
                    <a:pt x="307" y="70"/>
                    <a:pt x="332" y="58"/>
                  </a:cubicBezTo>
                  <a:cubicBezTo>
                    <a:pt x="332" y="58"/>
                    <a:pt x="332" y="58"/>
                    <a:pt x="333" y="58"/>
                  </a:cubicBezTo>
                  <a:cubicBezTo>
                    <a:pt x="335" y="43"/>
                    <a:pt x="337" y="28"/>
                    <a:pt x="339" y="13"/>
                  </a:cubicBezTo>
                  <a:cubicBezTo>
                    <a:pt x="338" y="14"/>
                    <a:pt x="336" y="15"/>
                    <a:pt x="334" y="15"/>
                  </a:cubicBezTo>
                  <a:cubicBezTo>
                    <a:pt x="287" y="33"/>
                    <a:pt x="231" y="33"/>
                    <a:pt x="182" y="33"/>
                  </a:cubicBezTo>
                  <a:cubicBezTo>
                    <a:pt x="155" y="33"/>
                    <a:pt x="128" y="32"/>
                    <a:pt x="101" y="30"/>
                  </a:cubicBezTo>
                  <a:cubicBezTo>
                    <a:pt x="72" y="27"/>
                    <a:pt x="38" y="25"/>
                    <a:pt x="12" y="11"/>
                  </a:cubicBezTo>
                  <a:cubicBezTo>
                    <a:pt x="8" y="8"/>
                    <a:pt x="3" y="5"/>
                    <a:pt x="0" y="0"/>
                  </a:cubicBezTo>
                  <a:cubicBezTo>
                    <a:pt x="1" y="16"/>
                    <a:pt x="2" y="33"/>
                    <a:pt x="3" y="49"/>
                  </a:cubicBezTo>
                  <a:cubicBezTo>
                    <a:pt x="49" y="77"/>
                    <a:pt x="108" y="94"/>
                    <a:pt x="161" y="96"/>
                  </a:cubicBezTo>
                  <a:cubicBezTo>
                    <a:pt x="193" y="97"/>
                    <a:pt x="224" y="95"/>
                    <a:pt x="255" y="88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11117263" y="2843213"/>
              <a:ext cx="631825" cy="508000"/>
            </a:xfrm>
            <a:custGeom>
              <a:avLst/>
              <a:gdLst>
                <a:gd name="T0" fmla="*/ 130 w 242"/>
                <a:gd name="T1" fmla="*/ 10 h 195"/>
                <a:gd name="T2" fmla="*/ 37 w 242"/>
                <a:gd name="T3" fmla="*/ 78 h 195"/>
                <a:gd name="T4" fmla="*/ 28 w 242"/>
                <a:gd name="T5" fmla="*/ 113 h 195"/>
                <a:gd name="T6" fmla="*/ 141 w 242"/>
                <a:gd name="T7" fmla="*/ 33 h 195"/>
                <a:gd name="T8" fmla="*/ 206 w 242"/>
                <a:gd name="T9" fmla="*/ 67 h 195"/>
                <a:gd name="T10" fmla="*/ 128 w 242"/>
                <a:gd name="T11" fmla="*/ 132 h 195"/>
                <a:gd name="T12" fmla="*/ 13 w 242"/>
                <a:gd name="T13" fmla="*/ 163 h 195"/>
                <a:gd name="T14" fmla="*/ 0 w 242"/>
                <a:gd name="T15" fmla="*/ 195 h 195"/>
                <a:gd name="T16" fmla="*/ 30 w 242"/>
                <a:gd name="T17" fmla="*/ 194 h 195"/>
                <a:gd name="T18" fmla="*/ 75 w 242"/>
                <a:gd name="T19" fmla="*/ 184 h 195"/>
                <a:gd name="T20" fmla="*/ 161 w 242"/>
                <a:gd name="T21" fmla="*/ 145 h 195"/>
                <a:gd name="T22" fmla="*/ 224 w 242"/>
                <a:gd name="T23" fmla="*/ 86 h 195"/>
                <a:gd name="T24" fmla="*/ 232 w 242"/>
                <a:gd name="T25" fmla="*/ 32 h 195"/>
                <a:gd name="T26" fmla="*/ 130 w 242"/>
                <a:gd name="T27" fmla="*/ 1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195">
                  <a:moveTo>
                    <a:pt x="130" y="10"/>
                  </a:moveTo>
                  <a:cubicBezTo>
                    <a:pt x="90" y="20"/>
                    <a:pt x="56" y="41"/>
                    <a:pt x="37" y="78"/>
                  </a:cubicBezTo>
                  <a:cubicBezTo>
                    <a:pt x="34" y="89"/>
                    <a:pt x="32" y="101"/>
                    <a:pt x="28" y="113"/>
                  </a:cubicBezTo>
                  <a:cubicBezTo>
                    <a:pt x="56" y="77"/>
                    <a:pt x="100" y="47"/>
                    <a:pt x="141" y="33"/>
                  </a:cubicBezTo>
                  <a:cubicBezTo>
                    <a:pt x="168" y="24"/>
                    <a:pt x="212" y="26"/>
                    <a:pt x="206" y="67"/>
                  </a:cubicBezTo>
                  <a:cubicBezTo>
                    <a:pt x="201" y="102"/>
                    <a:pt x="158" y="121"/>
                    <a:pt x="128" y="132"/>
                  </a:cubicBezTo>
                  <a:cubicBezTo>
                    <a:pt x="91" y="147"/>
                    <a:pt x="52" y="157"/>
                    <a:pt x="13" y="163"/>
                  </a:cubicBezTo>
                  <a:cubicBezTo>
                    <a:pt x="9" y="173"/>
                    <a:pt x="5" y="184"/>
                    <a:pt x="0" y="195"/>
                  </a:cubicBezTo>
                  <a:cubicBezTo>
                    <a:pt x="10" y="193"/>
                    <a:pt x="20" y="195"/>
                    <a:pt x="30" y="194"/>
                  </a:cubicBezTo>
                  <a:cubicBezTo>
                    <a:pt x="45" y="192"/>
                    <a:pt x="60" y="189"/>
                    <a:pt x="75" y="184"/>
                  </a:cubicBezTo>
                  <a:cubicBezTo>
                    <a:pt x="105" y="174"/>
                    <a:pt x="135" y="162"/>
                    <a:pt x="161" y="145"/>
                  </a:cubicBezTo>
                  <a:cubicBezTo>
                    <a:pt x="185" y="129"/>
                    <a:pt x="210" y="111"/>
                    <a:pt x="224" y="86"/>
                  </a:cubicBezTo>
                  <a:cubicBezTo>
                    <a:pt x="233" y="70"/>
                    <a:pt x="242" y="49"/>
                    <a:pt x="232" y="32"/>
                  </a:cubicBezTo>
                  <a:cubicBezTo>
                    <a:pt x="213" y="0"/>
                    <a:pt x="161" y="3"/>
                    <a:pt x="130" y="10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10520363" y="3613150"/>
              <a:ext cx="450850" cy="169863"/>
            </a:xfrm>
            <a:custGeom>
              <a:avLst/>
              <a:gdLst>
                <a:gd name="T0" fmla="*/ 35 w 173"/>
                <a:gd name="T1" fmla="*/ 11 h 65"/>
                <a:gd name="T2" fmla="*/ 14 w 173"/>
                <a:gd name="T3" fmla="*/ 0 h 65"/>
                <a:gd name="T4" fmla="*/ 2 w 173"/>
                <a:gd name="T5" fmla="*/ 34 h 65"/>
                <a:gd name="T6" fmla="*/ 0 w 173"/>
                <a:gd name="T7" fmla="*/ 39 h 65"/>
                <a:gd name="T8" fmla="*/ 0 w 173"/>
                <a:gd name="T9" fmla="*/ 39 h 65"/>
                <a:gd name="T10" fmla="*/ 69 w 173"/>
                <a:gd name="T11" fmla="*/ 62 h 65"/>
                <a:gd name="T12" fmla="*/ 146 w 173"/>
                <a:gd name="T13" fmla="*/ 58 h 65"/>
                <a:gd name="T14" fmla="*/ 166 w 173"/>
                <a:gd name="T15" fmla="*/ 50 h 65"/>
                <a:gd name="T16" fmla="*/ 168 w 173"/>
                <a:gd name="T17" fmla="*/ 37 h 65"/>
                <a:gd name="T18" fmla="*/ 157 w 173"/>
                <a:gd name="T19" fmla="*/ 0 h 65"/>
                <a:gd name="T20" fmla="*/ 35 w 173"/>
                <a:gd name="T21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65">
                  <a:moveTo>
                    <a:pt x="35" y="11"/>
                  </a:moveTo>
                  <a:cubicBezTo>
                    <a:pt x="27" y="8"/>
                    <a:pt x="20" y="4"/>
                    <a:pt x="14" y="0"/>
                  </a:cubicBezTo>
                  <a:cubicBezTo>
                    <a:pt x="10" y="11"/>
                    <a:pt x="5" y="22"/>
                    <a:pt x="2" y="34"/>
                  </a:cubicBezTo>
                  <a:cubicBezTo>
                    <a:pt x="1" y="35"/>
                    <a:pt x="0" y="3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1" y="51"/>
                    <a:pt x="44" y="60"/>
                    <a:pt x="69" y="62"/>
                  </a:cubicBezTo>
                  <a:cubicBezTo>
                    <a:pt x="94" y="64"/>
                    <a:pt x="121" y="65"/>
                    <a:pt x="146" y="58"/>
                  </a:cubicBezTo>
                  <a:cubicBezTo>
                    <a:pt x="153" y="56"/>
                    <a:pt x="159" y="54"/>
                    <a:pt x="166" y="50"/>
                  </a:cubicBezTo>
                  <a:cubicBezTo>
                    <a:pt x="173" y="46"/>
                    <a:pt x="171" y="45"/>
                    <a:pt x="168" y="37"/>
                  </a:cubicBezTo>
                  <a:cubicBezTo>
                    <a:pt x="164" y="25"/>
                    <a:pt x="160" y="13"/>
                    <a:pt x="157" y="0"/>
                  </a:cubicBezTo>
                  <a:cubicBezTo>
                    <a:pt x="125" y="24"/>
                    <a:pt x="85" y="31"/>
                    <a:pt x="35" y="11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10353676" y="2990850"/>
              <a:ext cx="835025" cy="658813"/>
            </a:xfrm>
            <a:custGeom>
              <a:avLst/>
              <a:gdLst>
                <a:gd name="T0" fmla="*/ 246 w 320"/>
                <a:gd name="T1" fmla="*/ 44 h 252"/>
                <a:gd name="T2" fmla="*/ 159 w 320"/>
                <a:gd name="T3" fmla="*/ 48 h 252"/>
                <a:gd name="T4" fmla="*/ 0 w 320"/>
                <a:gd name="T5" fmla="*/ 0 h 252"/>
                <a:gd name="T6" fmla="*/ 16 w 320"/>
                <a:gd name="T7" fmla="*/ 102 h 252"/>
                <a:gd name="T8" fmla="*/ 143 w 320"/>
                <a:gd name="T9" fmla="*/ 245 h 252"/>
                <a:gd name="T10" fmla="*/ 292 w 320"/>
                <a:gd name="T11" fmla="*/ 117 h 252"/>
                <a:gd name="T12" fmla="*/ 320 w 320"/>
                <a:gd name="T13" fmla="*/ 22 h 252"/>
                <a:gd name="T14" fmla="*/ 246 w 320"/>
                <a:gd name="T15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252">
                  <a:moveTo>
                    <a:pt x="246" y="44"/>
                  </a:moveTo>
                  <a:cubicBezTo>
                    <a:pt x="217" y="48"/>
                    <a:pt x="188" y="49"/>
                    <a:pt x="159" y="48"/>
                  </a:cubicBezTo>
                  <a:cubicBezTo>
                    <a:pt x="106" y="46"/>
                    <a:pt x="39" y="40"/>
                    <a:pt x="0" y="0"/>
                  </a:cubicBezTo>
                  <a:cubicBezTo>
                    <a:pt x="3" y="35"/>
                    <a:pt x="8" y="69"/>
                    <a:pt x="16" y="102"/>
                  </a:cubicBezTo>
                  <a:cubicBezTo>
                    <a:pt x="32" y="166"/>
                    <a:pt x="68" y="238"/>
                    <a:pt x="143" y="245"/>
                  </a:cubicBezTo>
                  <a:cubicBezTo>
                    <a:pt x="223" y="252"/>
                    <a:pt x="267" y="184"/>
                    <a:pt x="292" y="117"/>
                  </a:cubicBezTo>
                  <a:cubicBezTo>
                    <a:pt x="304" y="86"/>
                    <a:pt x="313" y="54"/>
                    <a:pt x="320" y="22"/>
                  </a:cubicBezTo>
                  <a:cubicBezTo>
                    <a:pt x="299" y="36"/>
                    <a:pt x="269" y="41"/>
                    <a:pt x="246" y="44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>
              <a:spLocks noEditPoints="1"/>
            </p:cNvSpPr>
            <p:nvPr/>
          </p:nvSpPr>
          <p:spPr bwMode="auto">
            <a:xfrm>
              <a:off x="10301288" y="2586038"/>
              <a:ext cx="1508125" cy="1257300"/>
            </a:xfrm>
            <a:custGeom>
              <a:avLst/>
              <a:gdLst>
                <a:gd name="T0" fmla="*/ 356 w 578"/>
                <a:gd name="T1" fmla="*/ 147 h 481"/>
                <a:gd name="T2" fmla="*/ 368 w 578"/>
                <a:gd name="T3" fmla="*/ 68 h 481"/>
                <a:gd name="T4" fmla="*/ 225 w 578"/>
                <a:gd name="T5" fmla="*/ 5 h 481"/>
                <a:gd name="T6" fmla="*/ 10 w 578"/>
                <a:gd name="T7" fmla="*/ 42 h 481"/>
                <a:gd name="T8" fmla="*/ 4 w 578"/>
                <a:gd name="T9" fmla="*/ 59 h 481"/>
                <a:gd name="T10" fmla="*/ 91 w 578"/>
                <a:gd name="T11" fmla="*/ 389 h 481"/>
                <a:gd name="T12" fmla="*/ 75 w 578"/>
                <a:gd name="T13" fmla="*/ 439 h 481"/>
                <a:gd name="T14" fmla="*/ 267 w 578"/>
                <a:gd name="T15" fmla="*/ 441 h 481"/>
                <a:gd name="T16" fmla="*/ 248 w 578"/>
                <a:gd name="T17" fmla="*/ 387 h 481"/>
                <a:gd name="T18" fmla="*/ 391 w 578"/>
                <a:gd name="T19" fmla="*/ 291 h 481"/>
                <a:gd name="T20" fmla="*/ 555 w 578"/>
                <a:gd name="T21" fmla="*/ 124 h 481"/>
                <a:gd name="T22" fmla="*/ 24 w 578"/>
                <a:gd name="T23" fmla="*/ 45 h 481"/>
                <a:gd name="T24" fmla="*/ 81 w 578"/>
                <a:gd name="T25" fmla="*/ 26 h 481"/>
                <a:gd name="T26" fmla="*/ 289 w 578"/>
                <a:gd name="T27" fmla="*/ 30 h 481"/>
                <a:gd name="T28" fmla="*/ 358 w 578"/>
                <a:gd name="T29" fmla="*/ 68 h 481"/>
                <a:gd name="T30" fmla="*/ 356 w 578"/>
                <a:gd name="T31" fmla="*/ 75 h 481"/>
                <a:gd name="T32" fmla="*/ 298 w 578"/>
                <a:gd name="T33" fmla="*/ 93 h 481"/>
                <a:gd name="T34" fmla="*/ 67 w 578"/>
                <a:gd name="T35" fmla="*/ 88 h 481"/>
                <a:gd name="T36" fmla="*/ 284 w 578"/>
                <a:gd name="T37" fmla="*/ 95 h 481"/>
                <a:gd name="T38" fmla="*/ 148 w 578"/>
                <a:gd name="T39" fmla="*/ 97 h 481"/>
                <a:gd name="T40" fmla="*/ 168 w 578"/>
                <a:gd name="T41" fmla="*/ 68 h 481"/>
                <a:gd name="T42" fmla="*/ 284 w 578"/>
                <a:gd name="T43" fmla="*/ 95 h 481"/>
                <a:gd name="T44" fmla="*/ 27 w 578"/>
                <a:gd name="T45" fmla="*/ 86 h 481"/>
                <a:gd name="T46" fmla="*/ 197 w 578"/>
                <a:gd name="T47" fmla="*/ 108 h 481"/>
                <a:gd name="T48" fmla="*/ 354 w 578"/>
                <a:gd name="T49" fmla="*/ 88 h 481"/>
                <a:gd name="T50" fmla="*/ 347 w 578"/>
                <a:gd name="T51" fmla="*/ 133 h 481"/>
                <a:gd name="T52" fmla="*/ 176 w 578"/>
                <a:gd name="T53" fmla="*/ 171 h 481"/>
                <a:gd name="T54" fmla="*/ 15 w 578"/>
                <a:gd name="T55" fmla="*/ 75 h 481"/>
                <a:gd name="T56" fmla="*/ 79 w 578"/>
                <a:gd name="T57" fmla="*/ 159 h 481"/>
                <a:gd name="T58" fmla="*/ 266 w 578"/>
                <a:gd name="T59" fmla="*/ 171 h 481"/>
                <a:gd name="T60" fmla="*/ 341 w 578"/>
                <a:gd name="T61" fmla="*/ 168 h 481"/>
                <a:gd name="T62" fmla="*/ 20 w 578"/>
                <a:gd name="T63" fmla="*/ 151 h 481"/>
                <a:gd name="T64" fmla="*/ 252 w 578"/>
                <a:gd name="T65" fmla="*/ 430 h 481"/>
                <a:gd name="T66" fmla="*/ 230 w 578"/>
                <a:gd name="T67" fmla="*/ 451 h 481"/>
                <a:gd name="T68" fmla="*/ 84 w 578"/>
                <a:gd name="T69" fmla="*/ 432 h 481"/>
                <a:gd name="T70" fmla="*/ 86 w 578"/>
                <a:gd name="T71" fmla="*/ 427 h 481"/>
                <a:gd name="T72" fmla="*/ 119 w 578"/>
                <a:gd name="T73" fmla="*/ 404 h 481"/>
                <a:gd name="T74" fmla="*/ 252 w 578"/>
                <a:gd name="T75" fmla="*/ 430 h 481"/>
                <a:gd name="T76" fmla="*/ 36 w 578"/>
                <a:gd name="T77" fmla="*/ 257 h 481"/>
                <a:gd name="T78" fmla="*/ 179 w 578"/>
                <a:gd name="T79" fmla="*/ 203 h 481"/>
                <a:gd name="T80" fmla="*/ 340 w 578"/>
                <a:gd name="T81" fmla="*/ 177 h 481"/>
                <a:gd name="T82" fmla="*/ 163 w 578"/>
                <a:gd name="T83" fmla="*/ 400 h 481"/>
                <a:gd name="T84" fmla="*/ 492 w 578"/>
                <a:gd name="T85" fmla="*/ 134 h 481"/>
                <a:gd name="T86" fmla="*/ 418 w 578"/>
                <a:gd name="T87" fmla="*/ 231 h 481"/>
                <a:gd name="T88" fmla="*/ 337 w 578"/>
                <a:gd name="T89" fmla="*/ 226 h 481"/>
                <a:gd name="T90" fmla="*/ 437 w 578"/>
                <a:gd name="T91" fmla="*/ 148 h 481"/>
                <a:gd name="T92" fmla="*/ 474 w 578"/>
                <a:gd name="T93" fmla="*/ 243 h 481"/>
                <a:gd name="T94" fmla="*/ 343 w 578"/>
                <a:gd name="T95" fmla="*/ 292 h 481"/>
                <a:gd name="T96" fmla="*/ 326 w 578"/>
                <a:gd name="T97" fmla="*/ 261 h 481"/>
                <a:gd name="T98" fmla="*/ 519 w 578"/>
                <a:gd name="T99" fmla="*/ 165 h 481"/>
                <a:gd name="T100" fmla="*/ 341 w 578"/>
                <a:gd name="T101" fmla="*/ 211 h 481"/>
                <a:gd name="T102" fmla="*/ 443 w 578"/>
                <a:gd name="T103" fmla="*/ 108 h 481"/>
                <a:gd name="T104" fmla="*/ 537 w 578"/>
                <a:gd name="T105" fmla="*/ 18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481">
                  <a:moveTo>
                    <a:pt x="447" y="96"/>
                  </a:moveTo>
                  <a:cubicBezTo>
                    <a:pt x="415" y="102"/>
                    <a:pt x="377" y="119"/>
                    <a:pt x="356" y="147"/>
                  </a:cubicBezTo>
                  <a:cubicBezTo>
                    <a:pt x="361" y="122"/>
                    <a:pt x="365" y="97"/>
                    <a:pt x="369" y="73"/>
                  </a:cubicBezTo>
                  <a:cubicBezTo>
                    <a:pt x="369" y="70"/>
                    <a:pt x="369" y="69"/>
                    <a:pt x="368" y="68"/>
                  </a:cubicBezTo>
                  <a:cubicBezTo>
                    <a:pt x="367" y="60"/>
                    <a:pt x="362" y="53"/>
                    <a:pt x="354" y="46"/>
                  </a:cubicBezTo>
                  <a:cubicBezTo>
                    <a:pt x="318" y="19"/>
                    <a:pt x="269" y="10"/>
                    <a:pt x="225" y="5"/>
                  </a:cubicBezTo>
                  <a:cubicBezTo>
                    <a:pt x="182" y="0"/>
                    <a:pt x="139" y="2"/>
                    <a:pt x="97" y="10"/>
                  </a:cubicBezTo>
                  <a:cubicBezTo>
                    <a:pt x="70" y="16"/>
                    <a:pt x="30" y="22"/>
                    <a:pt x="10" y="42"/>
                  </a:cubicBezTo>
                  <a:cubicBezTo>
                    <a:pt x="6" y="46"/>
                    <a:pt x="4" y="51"/>
                    <a:pt x="5" y="56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0" y="124"/>
                    <a:pt x="3" y="190"/>
                    <a:pt x="17" y="253"/>
                  </a:cubicBezTo>
                  <a:cubicBezTo>
                    <a:pt x="28" y="302"/>
                    <a:pt x="50" y="357"/>
                    <a:pt x="91" y="389"/>
                  </a:cubicBezTo>
                  <a:cubicBezTo>
                    <a:pt x="85" y="403"/>
                    <a:pt x="78" y="418"/>
                    <a:pt x="73" y="433"/>
                  </a:cubicBezTo>
                  <a:cubicBezTo>
                    <a:pt x="72" y="435"/>
                    <a:pt x="73" y="438"/>
                    <a:pt x="75" y="439"/>
                  </a:cubicBezTo>
                  <a:cubicBezTo>
                    <a:pt x="127" y="472"/>
                    <a:pt x="211" y="481"/>
                    <a:pt x="265" y="446"/>
                  </a:cubicBezTo>
                  <a:cubicBezTo>
                    <a:pt x="266" y="445"/>
                    <a:pt x="268" y="443"/>
                    <a:pt x="267" y="441"/>
                  </a:cubicBezTo>
                  <a:cubicBezTo>
                    <a:pt x="260" y="424"/>
                    <a:pt x="255" y="407"/>
                    <a:pt x="249" y="389"/>
                  </a:cubicBezTo>
                  <a:cubicBezTo>
                    <a:pt x="249" y="388"/>
                    <a:pt x="249" y="388"/>
                    <a:pt x="248" y="387"/>
                  </a:cubicBezTo>
                  <a:cubicBezTo>
                    <a:pt x="275" y="365"/>
                    <a:pt x="296" y="332"/>
                    <a:pt x="312" y="296"/>
                  </a:cubicBezTo>
                  <a:cubicBezTo>
                    <a:pt x="331" y="309"/>
                    <a:pt x="371" y="296"/>
                    <a:pt x="391" y="291"/>
                  </a:cubicBezTo>
                  <a:cubicBezTo>
                    <a:pt x="427" y="282"/>
                    <a:pt x="462" y="265"/>
                    <a:pt x="493" y="244"/>
                  </a:cubicBezTo>
                  <a:cubicBezTo>
                    <a:pt x="527" y="220"/>
                    <a:pt x="578" y="170"/>
                    <a:pt x="555" y="124"/>
                  </a:cubicBezTo>
                  <a:cubicBezTo>
                    <a:pt x="536" y="89"/>
                    <a:pt x="480" y="90"/>
                    <a:pt x="447" y="96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4"/>
                    <a:pt x="24" y="43"/>
                  </a:cubicBezTo>
                  <a:cubicBezTo>
                    <a:pt x="42" y="34"/>
                    <a:pt x="73" y="28"/>
                    <a:pt x="81" y="26"/>
                  </a:cubicBezTo>
                  <a:cubicBezTo>
                    <a:pt x="110" y="20"/>
                    <a:pt x="140" y="16"/>
                    <a:pt x="170" y="15"/>
                  </a:cubicBezTo>
                  <a:cubicBezTo>
                    <a:pt x="210" y="14"/>
                    <a:pt x="251" y="19"/>
                    <a:pt x="289" y="30"/>
                  </a:cubicBezTo>
                  <a:cubicBezTo>
                    <a:pt x="308" y="36"/>
                    <a:pt x="327" y="43"/>
                    <a:pt x="344" y="54"/>
                  </a:cubicBezTo>
                  <a:cubicBezTo>
                    <a:pt x="348" y="57"/>
                    <a:pt x="356" y="62"/>
                    <a:pt x="358" y="68"/>
                  </a:cubicBezTo>
                  <a:cubicBezTo>
                    <a:pt x="357" y="69"/>
                    <a:pt x="357" y="70"/>
                    <a:pt x="357" y="71"/>
                  </a:cubicBezTo>
                  <a:cubicBezTo>
                    <a:pt x="356" y="72"/>
                    <a:pt x="356" y="73"/>
                    <a:pt x="356" y="75"/>
                  </a:cubicBezTo>
                  <a:cubicBezTo>
                    <a:pt x="352" y="80"/>
                    <a:pt x="342" y="82"/>
                    <a:pt x="338" y="84"/>
                  </a:cubicBezTo>
                  <a:cubicBezTo>
                    <a:pt x="325" y="88"/>
                    <a:pt x="311" y="91"/>
                    <a:pt x="298" y="93"/>
                  </a:cubicBezTo>
                  <a:cubicBezTo>
                    <a:pt x="258" y="70"/>
                    <a:pt x="214" y="58"/>
                    <a:pt x="168" y="60"/>
                  </a:cubicBezTo>
                  <a:cubicBezTo>
                    <a:pt x="136" y="61"/>
                    <a:pt x="94" y="67"/>
                    <a:pt x="67" y="88"/>
                  </a:cubicBezTo>
                  <a:cubicBezTo>
                    <a:pt x="34" y="81"/>
                    <a:pt x="7" y="68"/>
                    <a:pt x="24" y="45"/>
                  </a:cubicBezTo>
                  <a:close/>
                  <a:moveTo>
                    <a:pt x="284" y="95"/>
                  </a:moveTo>
                  <a:cubicBezTo>
                    <a:pt x="258" y="98"/>
                    <a:pt x="230" y="97"/>
                    <a:pt x="205" y="98"/>
                  </a:cubicBezTo>
                  <a:cubicBezTo>
                    <a:pt x="186" y="98"/>
                    <a:pt x="167" y="98"/>
                    <a:pt x="148" y="97"/>
                  </a:cubicBezTo>
                  <a:cubicBezTo>
                    <a:pt x="139" y="96"/>
                    <a:pt x="106" y="95"/>
                    <a:pt x="76" y="90"/>
                  </a:cubicBezTo>
                  <a:cubicBezTo>
                    <a:pt x="103" y="75"/>
                    <a:pt x="138" y="70"/>
                    <a:pt x="168" y="68"/>
                  </a:cubicBezTo>
                  <a:cubicBezTo>
                    <a:pt x="190" y="66"/>
                    <a:pt x="212" y="69"/>
                    <a:pt x="234" y="74"/>
                  </a:cubicBezTo>
                  <a:cubicBezTo>
                    <a:pt x="251" y="79"/>
                    <a:pt x="268" y="88"/>
                    <a:pt x="284" y="95"/>
                  </a:cubicBezTo>
                  <a:close/>
                  <a:moveTo>
                    <a:pt x="15" y="75"/>
                  </a:moveTo>
                  <a:cubicBezTo>
                    <a:pt x="18" y="80"/>
                    <a:pt x="23" y="83"/>
                    <a:pt x="27" y="86"/>
                  </a:cubicBezTo>
                  <a:cubicBezTo>
                    <a:pt x="53" y="100"/>
                    <a:pt x="87" y="102"/>
                    <a:pt x="116" y="105"/>
                  </a:cubicBezTo>
                  <a:cubicBezTo>
                    <a:pt x="143" y="107"/>
                    <a:pt x="170" y="108"/>
                    <a:pt x="197" y="108"/>
                  </a:cubicBezTo>
                  <a:cubicBezTo>
                    <a:pt x="246" y="108"/>
                    <a:pt x="302" y="108"/>
                    <a:pt x="349" y="90"/>
                  </a:cubicBezTo>
                  <a:cubicBezTo>
                    <a:pt x="351" y="90"/>
                    <a:pt x="353" y="89"/>
                    <a:pt x="354" y="88"/>
                  </a:cubicBezTo>
                  <a:cubicBezTo>
                    <a:pt x="352" y="103"/>
                    <a:pt x="350" y="118"/>
                    <a:pt x="348" y="133"/>
                  </a:cubicBezTo>
                  <a:cubicBezTo>
                    <a:pt x="347" y="133"/>
                    <a:pt x="347" y="133"/>
                    <a:pt x="347" y="133"/>
                  </a:cubicBezTo>
                  <a:cubicBezTo>
                    <a:pt x="322" y="145"/>
                    <a:pt x="298" y="156"/>
                    <a:pt x="270" y="163"/>
                  </a:cubicBezTo>
                  <a:cubicBezTo>
                    <a:pt x="239" y="170"/>
                    <a:pt x="208" y="172"/>
                    <a:pt x="176" y="171"/>
                  </a:cubicBezTo>
                  <a:cubicBezTo>
                    <a:pt x="123" y="169"/>
                    <a:pt x="64" y="152"/>
                    <a:pt x="18" y="124"/>
                  </a:cubicBezTo>
                  <a:cubicBezTo>
                    <a:pt x="17" y="108"/>
                    <a:pt x="16" y="91"/>
                    <a:pt x="15" y="75"/>
                  </a:cubicBezTo>
                  <a:close/>
                  <a:moveTo>
                    <a:pt x="18" y="130"/>
                  </a:moveTo>
                  <a:cubicBezTo>
                    <a:pt x="36" y="144"/>
                    <a:pt x="58" y="152"/>
                    <a:pt x="79" y="159"/>
                  </a:cubicBezTo>
                  <a:cubicBezTo>
                    <a:pt x="108" y="169"/>
                    <a:pt x="139" y="176"/>
                    <a:pt x="169" y="178"/>
                  </a:cubicBezTo>
                  <a:cubicBezTo>
                    <a:pt x="201" y="180"/>
                    <a:pt x="234" y="177"/>
                    <a:pt x="266" y="171"/>
                  </a:cubicBezTo>
                  <a:cubicBezTo>
                    <a:pt x="293" y="166"/>
                    <a:pt x="325" y="157"/>
                    <a:pt x="347" y="139"/>
                  </a:cubicBezTo>
                  <a:cubicBezTo>
                    <a:pt x="345" y="149"/>
                    <a:pt x="343" y="158"/>
                    <a:pt x="341" y="168"/>
                  </a:cubicBezTo>
                  <a:cubicBezTo>
                    <a:pt x="292" y="192"/>
                    <a:pt x="239" y="197"/>
                    <a:pt x="184" y="196"/>
                  </a:cubicBezTo>
                  <a:cubicBezTo>
                    <a:pt x="128" y="194"/>
                    <a:pt x="64" y="187"/>
                    <a:pt x="20" y="151"/>
                  </a:cubicBezTo>
                  <a:cubicBezTo>
                    <a:pt x="19" y="144"/>
                    <a:pt x="18" y="137"/>
                    <a:pt x="18" y="130"/>
                  </a:cubicBezTo>
                  <a:close/>
                  <a:moveTo>
                    <a:pt x="252" y="430"/>
                  </a:moveTo>
                  <a:cubicBezTo>
                    <a:pt x="255" y="438"/>
                    <a:pt x="257" y="439"/>
                    <a:pt x="250" y="443"/>
                  </a:cubicBezTo>
                  <a:cubicBezTo>
                    <a:pt x="243" y="447"/>
                    <a:pt x="237" y="449"/>
                    <a:pt x="230" y="451"/>
                  </a:cubicBezTo>
                  <a:cubicBezTo>
                    <a:pt x="205" y="458"/>
                    <a:pt x="178" y="457"/>
                    <a:pt x="153" y="455"/>
                  </a:cubicBezTo>
                  <a:cubicBezTo>
                    <a:pt x="128" y="453"/>
                    <a:pt x="105" y="444"/>
                    <a:pt x="84" y="432"/>
                  </a:cubicBezTo>
                  <a:cubicBezTo>
                    <a:pt x="84" y="432"/>
                    <a:pt x="84" y="432"/>
                    <a:pt x="84" y="432"/>
                  </a:cubicBezTo>
                  <a:cubicBezTo>
                    <a:pt x="84" y="430"/>
                    <a:pt x="85" y="428"/>
                    <a:pt x="86" y="427"/>
                  </a:cubicBezTo>
                  <a:cubicBezTo>
                    <a:pt x="89" y="415"/>
                    <a:pt x="94" y="404"/>
                    <a:pt x="98" y="393"/>
                  </a:cubicBezTo>
                  <a:cubicBezTo>
                    <a:pt x="104" y="397"/>
                    <a:pt x="111" y="401"/>
                    <a:pt x="119" y="404"/>
                  </a:cubicBezTo>
                  <a:cubicBezTo>
                    <a:pt x="169" y="424"/>
                    <a:pt x="209" y="417"/>
                    <a:pt x="241" y="393"/>
                  </a:cubicBezTo>
                  <a:cubicBezTo>
                    <a:pt x="244" y="406"/>
                    <a:pt x="248" y="418"/>
                    <a:pt x="252" y="430"/>
                  </a:cubicBezTo>
                  <a:close/>
                  <a:moveTo>
                    <a:pt x="163" y="400"/>
                  </a:moveTo>
                  <a:cubicBezTo>
                    <a:pt x="88" y="393"/>
                    <a:pt x="52" y="321"/>
                    <a:pt x="36" y="257"/>
                  </a:cubicBezTo>
                  <a:cubicBezTo>
                    <a:pt x="28" y="224"/>
                    <a:pt x="23" y="190"/>
                    <a:pt x="20" y="155"/>
                  </a:cubicBezTo>
                  <a:cubicBezTo>
                    <a:pt x="59" y="195"/>
                    <a:pt x="126" y="201"/>
                    <a:pt x="179" y="203"/>
                  </a:cubicBezTo>
                  <a:cubicBezTo>
                    <a:pt x="208" y="204"/>
                    <a:pt x="237" y="203"/>
                    <a:pt x="266" y="199"/>
                  </a:cubicBezTo>
                  <a:cubicBezTo>
                    <a:pt x="289" y="196"/>
                    <a:pt x="319" y="191"/>
                    <a:pt x="340" y="177"/>
                  </a:cubicBezTo>
                  <a:cubicBezTo>
                    <a:pt x="333" y="209"/>
                    <a:pt x="324" y="241"/>
                    <a:pt x="312" y="272"/>
                  </a:cubicBezTo>
                  <a:cubicBezTo>
                    <a:pt x="287" y="339"/>
                    <a:pt x="243" y="407"/>
                    <a:pt x="163" y="400"/>
                  </a:cubicBezTo>
                  <a:close/>
                  <a:moveTo>
                    <a:pt x="437" y="148"/>
                  </a:moveTo>
                  <a:cubicBezTo>
                    <a:pt x="453" y="139"/>
                    <a:pt x="473" y="131"/>
                    <a:pt x="492" y="134"/>
                  </a:cubicBezTo>
                  <a:cubicBezTo>
                    <a:pt x="511" y="138"/>
                    <a:pt x="514" y="161"/>
                    <a:pt x="507" y="176"/>
                  </a:cubicBezTo>
                  <a:cubicBezTo>
                    <a:pt x="493" y="206"/>
                    <a:pt x="447" y="221"/>
                    <a:pt x="418" y="231"/>
                  </a:cubicBezTo>
                  <a:cubicBezTo>
                    <a:pt x="389" y="241"/>
                    <a:pt x="359" y="249"/>
                    <a:pt x="328" y="253"/>
                  </a:cubicBezTo>
                  <a:cubicBezTo>
                    <a:pt x="332" y="244"/>
                    <a:pt x="334" y="235"/>
                    <a:pt x="337" y="226"/>
                  </a:cubicBezTo>
                  <a:cubicBezTo>
                    <a:pt x="337" y="226"/>
                    <a:pt x="338" y="226"/>
                    <a:pt x="338" y="225"/>
                  </a:cubicBezTo>
                  <a:cubicBezTo>
                    <a:pt x="367" y="194"/>
                    <a:pt x="399" y="167"/>
                    <a:pt x="437" y="148"/>
                  </a:cubicBezTo>
                  <a:close/>
                  <a:moveTo>
                    <a:pt x="537" y="184"/>
                  </a:moveTo>
                  <a:cubicBezTo>
                    <a:pt x="523" y="209"/>
                    <a:pt x="498" y="227"/>
                    <a:pt x="474" y="243"/>
                  </a:cubicBezTo>
                  <a:cubicBezTo>
                    <a:pt x="448" y="260"/>
                    <a:pt x="418" y="272"/>
                    <a:pt x="388" y="282"/>
                  </a:cubicBezTo>
                  <a:cubicBezTo>
                    <a:pt x="373" y="287"/>
                    <a:pt x="358" y="290"/>
                    <a:pt x="343" y="292"/>
                  </a:cubicBezTo>
                  <a:cubicBezTo>
                    <a:pt x="333" y="293"/>
                    <a:pt x="323" y="291"/>
                    <a:pt x="313" y="293"/>
                  </a:cubicBezTo>
                  <a:cubicBezTo>
                    <a:pt x="318" y="282"/>
                    <a:pt x="322" y="271"/>
                    <a:pt x="326" y="261"/>
                  </a:cubicBezTo>
                  <a:cubicBezTo>
                    <a:pt x="365" y="255"/>
                    <a:pt x="404" y="245"/>
                    <a:pt x="441" y="230"/>
                  </a:cubicBezTo>
                  <a:cubicBezTo>
                    <a:pt x="471" y="219"/>
                    <a:pt x="514" y="200"/>
                    <a:pt x="519" y="165"/>
                  </a:cubicBezTo>
                  <a:cubicBezTo>
                    <a:pt x="525" y="124"/>
                    <a:pt x="481" y="122"/>
                    <a:pt x="454" y="131"/>
                  </a:cubicBezTo>
                  <a:cubicBezTo>
                    <a:pt x="413" y="145"/>
                    <a:pt x="369" y="175"/>
                    <a:pt x="341" y="211"/>
                  </a:cubicBezTo>
                  <a:cubicBezTo>
                    <a:pt x="345" y="199"/>
                    <a:pt x="347" y="187"/>
                    <a:pt x="350" y="176"/>
                  </a:cubicBezTo>
                  <a:cubicBezTo>
                    <a:pt x="369" y="139"/>
                    <a:pt x="403" y="118"/>
                    <a:pt x="443" y="108"/>
                  </a:cubicBezTo>
                  <a:cubicBezTo>
                    <a:pt x="474" y="101"/>
                    <a:pt x="526" y="98"/>
                    <a:pt x="545" y="130"/>
                  </a:cubicBezTo>
                  <a:cubicBezTo>
                    <a:pt x="555" y="147"/>
                    <a:pt x="546" y="168"/>
                    <a:pt x="537" y="184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04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3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453042" y="3497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596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0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3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3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9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4EA8-9454-49E7-88D8-F2D763BB752A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D9F7-77C2-46DE-8E3F-6F4A445F13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模板下载，精品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165760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  <a:endParaRPr lang="zh-CN" altLang="en-US" sz="900" dirty="0">
              <a:noFill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82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6326188"/>
            <a:ext cx="12192000" cy="5715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24574" y="18463"/>
            <a:ext cx="5367426" cy="283381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008E552-8D37-41C6-8087-333BBCFD5E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 b="9790"/>
          <a:stretch/>
        </p:blipFill>
        <p:spPr>
          <a:xfrm>
            <a:off x="1581061" y="1381854"/>
            <a:ext cx="3005732" cy="362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6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7D4C97B-C6F8-438C-AB28-9533289E4B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9850" r="8838" b="16516"/>
          <a:stretch/>
        </p:blipFill>
        <p:spPr>
          <a:xfrm>
            <a:off x="6993924" y="2709184"/>
            <a:ext cx="2611394" cy="3349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9E2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1">
            <a:extLst>
              <a:ext uri="{FF2B5EF4-FFF2-40B4-BE49-F238E27FC236}">
                <a16:creationId xmlns:a16="http://schemas.microsoft.com/office/drawing/2014/main" id="{06FECBD0-C7B3-4717-9146-C03B558D8057}"/>
              </a:ext>
            </a:extLst>
          </p:cNvPr>
          <p:cNvSpPr txBox="1"/>
          <p:nvPr/>
        </p:nvSpPr>
        <p:spPr>
          <a:xfrm>
            <a:off x="4877879" y="1223379"/>
            <a:ext cx="2611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六年孝班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林子揚</a:t>
            </a:r>
            <a:endParaRPr lang="zh-CN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719E32-9B06-47A1-9BB2-FFFE46FB42ED}"/>
              </a:ext>
            </a:extLst>
          </p:cNvPr>
          <p:cNvSpPr/>
          <p:nvPr/>
        </p:nvSpPr>
        <p:spPr>
          <a:xfrm>
            <a:off x="4899059" y="3028890"/>
            <a:ext cx="1641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座右銘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: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雷锋PPT网www.lfppt.com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562" y="372160"/>
            <a:ext cx="4652371" cy="18191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31" y="4232672"/>
            <a:ext cx="2143065" cy="2253168"/>
          </a:xfrm>
          <a:prstGeom prst="rect">
            <a:avLst/>
          </a:prstGeom>
        </p:spPr>
      </p:pic>
      <p:sp>
        <p:nvSpPr>
          <p:cNvPr id="16" name="TextBox 26"/>
          <p:cNvSpPr txBox="1"/>
          <p:nvPr/>
        </p:nvSpPr>
        <p:spPr>
          <a:xfrm rot="20540794">
            <a:off x="6019372" y="3496814"/>
            <a:ext cx="622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zh-TW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在逆境中智者知難而進愚者消沉不前</a:t>
            </a:r>
            <a:r>
              <a:rPr lang="en-US" altLang="zh-CN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856CB429-F414-4785-A1A8-99E7FD6128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208">
            <a:off x="8596255" y="5063999"/>
            <a:ext cx="2512811" cy="141515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118A49B-0CEB-4C88-A557-F9635DAE58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22" y="870427"/>
            <a:ext cx="3320056" cy="4973470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F96BCB6B-CC09-4843-AE05-C3C6DB9417D9}"/>
              </a:ext>
            </a:extLst>
          </p:cNvPr>
          <p:cNvSpPr txBox="1"/>
          <p:nvPr/>
        </p:nvSpPr>
        <p:spPr>
          <a:xfrm>
            <a:off x="4648127" y="354897"/>
            <a:ext cx="2611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六年孝班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457200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林慶恩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7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4A5A2AF-EC78-4ED0-B656-D1BA62ABA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7" y="2023975"/>
            <a:ext cx="2279353" cy="3414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645D2044-05B5-4B20-9368-1DCA17AEBFB5}"/>
              </a:ext>
            </a:extLst>
          </p:cNvPr>
          <p:cNvSpPr txBox="1"/>
          <p:nvPr/>
        </p:nvSpPr>
        <p:spPr>
          <a:xfrm>
            <a:off x="4900246" y="902591"/>
            <a:ext cx="2611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六年孝班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王靖允</a:t>
            </a:r>
            <a:endParaRPr lang="zh-CN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E56668-F17F-4399-A5D1-61F539098BF0}"/>
              </a:ext>
            </a:extLst>
          </p:cNvPr>
          <p:cNvSpPr/>
          <p:nvPr/>
        </p:nvSpPr>
        <p:spPr>
          <a:xfrm>
            <a:off x="5869856" y="2773517"/>
            <a:ext cx="1641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座右銘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:</a:t>
            </a:r>
            <a:endParaRPr lang="zh-CN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859" y="3995127"/>
            <a:ext cx="685458" cy="2128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438" y="4056965"/>
            <a:ext cx="637623" cy="20610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04" y="4053404"/>
            <a:ext cx="637623" cy="20123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05" y="4092334"/>
            <a:ext cx="547385" cy="19734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33143">
            <a:off x="9819210" y="690861"/>
            <a:ext cx="901700" cy="66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9134">
            <a:off x="7482955" y="1154683"/>
            <a:ext cx="977900" cy="787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389CCBD-9B85-4209-BF3B-1C7D89463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28" y="896606"/>
            <a:ext cx="1690049" cy="125377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2378797-4D19-45BE-A687-BAE4AD40FE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83" y="2255887"/>
            <a:ext cx="2399876" cy="3595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1">
            <a:extLst>
              <a:ext uri="{FF2B5EF4-FFF2-40B4-BE49-F238E27FC236}">
                <a16:creationId xmlns:a16="http://schemas.microsoft.com/office/drawing/2014/main" id="{E484C81D-B919-4962-8999-904A2C8A1BD1}"/>
              </a:ext>
            </a:extLst>
          </p:cNvPr>
          <p:cNvSpPr txBox="1"/>
          <p:nvPr/>
        </p:nvSpPr>
        <p:spPr>
          <a:xfrm>
            <a:off x="4475176" y="765382"/>
            <a:ext cx="2611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六年孝班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王家柔</a:t>
            </a:r>
            <a:endParaRPr lang="zh-CN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5C4B2E3-DF09-4791-9668-F14535FE0E91}"/>
              </a:ext>
            </a:extLst>
          </p:cNvPr>
          <p:cNvSpPr/>
          <p:nvPr/>
        </p:nvSpPr>
        <p:spPr>
          <a:xfrm>
            <a:off x="7378432" y="2791176"/>
            <a:ext cx="1641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座右銘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:</a:t>
            </a:r>
            <a:endParaRPr lang="zh-CN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8712" y="-192192"/>
            <a:ext cx="4616507" cy="6925942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17174" y="1799144"/>
            <a:ext cx="3102186" cy="4471532"/>
            <a:chOff x="6117174" y="1799144"/>
            <a:chExt cx="3102186" cy="4471532"/>
          </a:xfrm>
        </p:grpSpPr>
        <p:grpSp>
          <p:nvGrpSpPr>
            <p:cNvPr id="8" name="组合 7"/>
            <p:cNvGrpSpPr/>
            <p:nvPr/>
          </p:nvGrpSpPr>
          <p:grpSpPr>
            <a:xfrm>
              <a:off x="6117174" y="2406842"/>
              <a:ext cx="3102186" cy="3863834"/>
              <a:chOff x="6117174" y="2406842"/>
              <a:chExt cx="3102186" cy="3863834"/>
            </a:xfrm>
          </p:grpSpPr>
          <p:sp>
            <p:nvSpPr>
              <p:cNvPr id="9" name="Freeform 8"/>
              <p:cNvSpPr/>
              <p:nvPr/>
            </p:nvSpPr>
            <p:spPr bwMode="auto">
              <a:xfrm rot="1228019">
                <a:off x="6117174" y="2406842"/>
                <a:ext cx="3102186" cy="3863834"/>
              </a:xfrm>
              <a:custGeom>
                <a:avLst/>
                <a:gdLst>
                  <a:gd name="T0" fmla="*/ 918 w 1052"/>
                  <a:gd name="T1" fmla="*/ 71 h 1311"/>
                  <a:gd name="T2" fmla="*/ 904 w 1052"/>
                  <a:gd name="T3" fmla="*/ 4 h 1311"/>
                  <a:gd name="T4" fmla="*/ 828 w 1052"/>
                  <a:gd name="T5" fmla="*/ 24 h 1311"/>
                  <a:gd name="T6" fmla="*/ 509 w 1052"/>
                  <a:gd name="T7" fmla="*/ 41 h 1311"/>
                  <a:gd name="T8" fmla="*/ 232 w 1052"/>
                  <a:gd name="T9" fmla="*/ 75 h 1311"/>
                  <a:gd name="T10" fmla="*/ 6 w 1052"/>
                  <a:gd name="T11" fmla="*/ 98 h 1311"/>
                  <a:gd name="T12" fmla="*/ 10 w 1052"/>
                  <a:gd name="T13" fmla="*/ 189 h 1311"/>
                  <a:gd name="T14" fmla="*/ 30 w 1052"/>
                  <a:gd name="T15" fmla="*/ 452 h 1311"/>
                  <a:gd name="T16" fmla="*/ 74 w 1052"/>
                  <a:gd name="T17" fmla="*/ 813 h 1311"/>
                  <a:gd name="T18" fmla="*/ 111 w 1052"/>
                  <a:gd name="T19" fmla="*/ 1174 h 1311"/>
                  <a:gd name="T20" fmla="*/ 131 w 1052"/>
                  <a:gd name="T21" fmla="*/ 1260 h 1311"/>
                  <a:gd name="T22" fmla="*/ 235 w 1052"/>
                  <a:gd name="T23" fmla="*/ 1284 h 1311"/>
                  <a:gd name="T24" fmla="*/ 609 w 1052"/>
                  <a:gd name="T25" fmla="*/ 1253 h 1311"/>
                  <a:gd name="T26" fmla="*/ 920 w 1052"/>
                  <a:gd name="T27" fmla="*/ 1217 h 1311"/>
                  <a:gd name="T28" fmla="*/ 1049 w 1052"/>
                  <a:gd name="T29" fmla="*/ 1197 h 1311"/>
                  <a:gd name="T30" fmla="*/ 1004 w 1052"/>
                  <a:gd name="T31" fmla="*/ 901 h 1311"/>
                  <a:gd name="T32" fmla="*/ 972 w 1052"/>
                  <a:gd name="T33" fmla="*/ 615 h 1311"/>
                  <a:gd name="T34" fmla="*/ 950 w 1052"/>
                  <a:gd name="T35" fmla="*/ 329 h 1311"/>
                  <a:gd name="T36" fmla="*/ 926 w 1052"/>
                  <a:gd name="T37" fmla="*/ 179 h 1311"/>
                  <a:gd name="T38" fmla="*/ 918 w 1052"/>
                  <a:gd name="T39" fmla="*/ 7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2" h="1311">
                    <a:moveTo>
                      <a:pt x="918" y="71"/>
                    </a:moveTo>
                    <a:cubicBezTo>
                      <a:pt x="918" y="71"/>
                      <a:pt x="928" y="0"/>
                      <a:pt x="904" y="4"/>
                    </a:cubicBezTo>
                    <a:cubicBezTo>
                      <a:pt x="880" y="9"/>
                      <a:pt x="867" y="21"/>
                      <a:pt x="828" y="24"/>
                    </a:cubicBezTo>
                    <a:cubicBezTo>
                      <a:pt x="789" y="28"/>
                      <a:pt x="555" y="34"/>
                      <a:pt x="509" y="41"/>
                    </a:cubicBezTo>
                    <a:cubicBezTo>
                      <a:pt x="462" y="48"/>
                      <a:pt x="294" y="65"/>
                      <a:pt x="232" y="75"/>
                    </a:cubicBezTo>
                    <a:cubicBezTo>
                      <a:pt x="169" y="85"/>
                      <a:pt x="13" y="80"/>
                      <a:pt x="6" y="98"/>
                    </a:cubicBezTo>
                    <a:cubicBezTo>
                      <a:pt x="0" y="117"/>
                      <a:pt x="10" y="150"/>
                      <a:pt x="10" y="189"/>
                    </a:cubicBezTo>
                    <a:cubicBezTo>
                      <a:pt x="10" y="229"/>
                      <a:pt x="16" y="377"/>
                      <a:pt x="30" y="452"/>
                    </a:cubicBezTo>
                    <a:cubicBezTo>
                      <a:pt x="45" y="527"/>
                      <a:pt x="75" y="759"/>
                      <a:pt x="74" y="813"/>
                    </a:cubicBezTo>
                    <a:cubicBezTo>
                      <a:pt x="72" y="868"/>
                      <a:pt x="107" y="1160"/>
                      <a:pt x="111" y="1174"/>
                    </a:cubicBezTo>
                    <a:cubicBezTo>
                      <a:pt x="116" y="1188"/>
                      <a:pt x="131" y="1260"/>
                      <a:pt x="131" y="1260"/>
                    </a:cubicBezTo>
                    <a:cubicBezTo>
                      <a:pt x="131" y="1260"/>
                      <a:pt x="125" y="1311"/>
                      <a:pt x="235" y="1284"/>
                    </a:cubicBezTo>
                    <a:cubicBezTo>
                      <a:pt x="346" y="1258"/>
                      <a:pt x="576" y="1258"/>
                      <a:pt x="609" y="1253"/>
                    </a:cubicBezTo>
                    <a:cubicBezTo>
                      <a:pt x="642" y="1248"/>
                      <a:pt x="874" y="1225"/>
                      <a:pt x="920" y="1217"/>
                    </a:cubicBezTo>
                    <a:cubicBezTo>
                      <a:pt x="965" y="1209"/>
                      <a:pt x="1052" y="1228"/>
                      <a:pt x="1049" y="1197"/>
                    </a:cubicBezTo>
                    <a:cubicBezTo>
                      <a:pt x="1047" y="1167"/>
                      <a:pt x="1004" y="938"/>
                      <a:pt x="1004" y="901"/>
                    </a:cubicBezTo>
                    <a:cubicBezTo>
                      <a:pt x="1004" y="865"/>
                      <a:pt x="977" y="689"/>
                      <a:pt x="972" y="615"/>
                    </a:cubicBezTo>
                    <a:cubicBezTo>
                      <a:pt x="967" y="541"/>
                      <a:pt x="964" y="390"/>
                      <a:pt x="950" y="329"/>
                    </a:cubicBezTo>
                    <a:cubicBezTo>
                      <a:pt x="936" y="268"/>
                      <a:pt x="926" y="226"/>
                      <a:pt x="926" y="179"/>
                    </a:cubicBezTo>
                    <a:cubicBezTo>
                      <a:pt x="926" y="133"/>
                      <a:pt x="918" y="71"/>
                      <a:pt x="918" y="71"/>
                    </a:cubicBezTo>
                    <a:close/>
                  </a:path>
                </a:pathLst>
              </a:custGeom>
              <a:solidFill>
                <a:srgbClr val="DEDCD0"/>
              </a:solidFill>
              <a:ln w="7938" cap="flat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908774">
                <a:off x="6810811" y="2732170"/>
                <a:ext cx="190748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六年孝班</a:t>
                </a:r>
                <a:endPara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黃喻晨</a:t>
                </a:r>
                <a:endPara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1" name="Freeform 9"/>
            <p:cNvSpPr/>
            <p:nvPr/>
          </p:nvSpPr>
          <p:spPr bwMode="auto">
            <a:xfrm rot="1306697">
              <a:off x="7962871" y="1799144"/>
              <a:ext cx="520290" cy="1034287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790EC1A6-BC08-4FA4-A48D-C2263E1D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840" b="2863"/>
          <a:stretch/>
        </p:blipFill>
        <p:spPr>
          <a:xfrm rot="21295010">
            <a:off x="1844928" y="1208821"/>
            <a:ext cx="3504072" cy="504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A124308-1D35-4A73-9679-D43D2F51CEBB}"/>
              </a:ext>
            </a:extLst>
          </p:cNvPr>
          <p:cNvSpPr/>
          <p:nvPr/>
        </p:nvSpPr>
        <p:spPr>
          <a:xfrm rot="1164343">
            <a:off x="6474140" y="3990761"/>
            <a:ext cx="1641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座右銘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:</a:t>
            </a:r>
            <a:endParaRPr lang="zh-CN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22645" y="-67942"/>
            <a:ext cx="4616507" cy="6925942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8236" y="1541969"/>
            <a:ext cx="3102186" cy="4471531"/>
            <a:chOff x="6125411" y="1799144"/>
            <a:chExt cx="3102186" cy="4471531"/>
          </a:xfrm>
        </p:grpSpPr>
        <p:sp>
          <p:nvSpPr>
            <p:cNvPr id="9" name="Freeform 8"/>
            <p:cNvSpPr/>
            <p:nvPr/>
          </p:nvSpPr>
          <p:spPr bwMode="auto">
            <a:xfrm rot="1228019">
              <a:off x="6125411" y="2406841"/>
              <a:ext cx="3102186" cy="3863834"/>
            </a:xfrm>
            <a:custGeom>
              <a:avLst/>
              <a:gdLst>
                <a:gd name="T0" fmla="*/ 918 w 1052"/>
                <a:gd name="T1" fmla="*/ 71 h 1311"/>
                <a:gd name="T2" fmla="*/ 904 w 1052"/>
                <a:gd name="T3" fmla="*/ 4 h 1311"/>
                <a:gd name="T4" fmla="*/ 828 w 1052"/>
                <a:gd name="T5" fmla="*/ 24 h 1311"/>
                <a:gd name="T6" fmla="*/ 509 w 1052"/>
                <a:gd name="T7" fmla="*/ 41 h 1311"/>
                <a:gd name="T8" fmla="*/ 232 w 1052"/>
                <a:gd name="T9" fmla="*/ 75 h 1311"/>
                <a:gd name="T10" fmla="*/ 6 w 1052"/>
                <a:gd name="T11" fmla="*/ 98 h 1311"/>
                <a:gd name="T12" fmla="*/ 10 w 1052"/>
                <a:gd name="T13" fmla="*/ 189 h 1311"/>
                <a:gd name="T14" fmla="*/ 30 w 1052"/>
                <a:gd name="T15" fmla="*/ 452 h 1311"/>
                <a:gd name="T16" fmla="*/ 74 w 1052"/>
                <a:gd name="T17" fmla="*/ 813 h 1311"/>
                <a:gd name="T18" fmla="*/ 111 w 1052"/>
                <a:gd name="T19" fmla="*/ 1174 h 1311"/>
                <a:gd name="T20" fmla="*/ 131 w 1052"/>
                <a:gd name="T21" fmla="*/ 1260 h 1311"/>
                <a:gd name="T22" fmla="*/ 235 w 1052"/>
                <a:gd name="T23" fmla="*/ 1284 h 1311"/>
                <a:gd name="T24" fmla="*/ 609 w 1052"/>
                <a:gd name="T25" fmla="*/ 1253 h 1311"/>
                <a:gd name="T26" fmla="*/ 920 w 1052"/>
                <a:gd name="T27" fmla="*/ 1217 h 1311"/>
                <a:gd name="T28" fmla="*/ 1049 w 1052"/>
                <a:gd name="T29" fmla="*/ 1197 h 1311"/>
                <a:gd name="T30" fmla="*/ 1004 w 1052"/>
                <a:gd name="T31" fmla="*/ 901 h 1311"/>
                <a:gd name="T32" fmla="*/ 972 w 1052"/>
                <a:gd name="T33" fmla="*/ 615 h 1311"/>
                <a:gd name="T34" fmla="*/ 950 w 1052"/>
                <a:gd name="T35" fmla="*/ 329 h 1311"/>
                <a:gd name="T36" fmla="*/ 926 w 1052"/>
                <a:gd name="T37" fmla="*/ 179 h 1311"/>
                <a:gd name="T38" fmla="*/ 918 w 1052"/>
                <a:gd name="T39" fmla="*/ 7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2" h="1311">
                  <a:moveTo>
                    <a:pt x="918" y="71"/>
                  </a:moveTo>
                  <a:cubicBezTo>
                    <a:pt x="918" y="71"/>
                    <a:pt x="928" y="0"/>
                    <a:pt x="904" y="4"/>
                  </a:cubicBezTo>
                  <a:cubicBezTo>
                    <a:pt x="880" y="9"/>
                    <a:pt x="867" y="21"/>
                    <a:pt x="828" y="24"/>
                  </a:cubicBezTo>
                  <a:cubicBezTo>
                    <a:pt x="789" y="28"/>
                    <a:pt x="555" y="34"/>
                    <a:pt x="509" y="41"/>
                  </a:cubicBezTo>
                  <a:cubicBezTo>
                    <a:pt x="462" y="48"/>
                    <a:pt x="294" y="65"/>
                    <a:pt x="232" y="75"/>
                  </a:cubicBezTo>
                  <a:cubicBezTo>
                    <a:pt x="169" y="85"/>
                    <a:pt x="13" y="80"/>
                    <a:pt x="6" y="98"/>
                  </a:cubicBezTo>
                  <a:cubicBezTo>
                    <a:pt x="0" y="117"/>
                    <a:pt x="10" y="150"/>
                    <a:pt x="10" y="189"/>
                  </a:cubicBezTo>
                  <a:cubicBezTo>
                    <a:pt x="10" y="229"/>
                    <a:pt x="16" y="377"/>
                    <a:pt x="30" y="452"/>
                  </a:cubicBezTo>
                  <a:cubicBezTo>
                    <a:pt x="45" y="527"/>
                    <a:pt x="75" y="759"/>
                    <a:pt x="74" y="813"/>
                  </a:cubicBezTo>
                  <a:cubicBezTo>
                    <a:pt x="72" y="868"/>
                    <a:pt x="107" y="1160"/>
                    <a:pt x="111" y="1174"/>
                  </a:cubicBezTo>
                  <a:cubicBezTo>
                    <a:pt x="116" y="1188"/>
                    <a:pt x="131" y="1260"/>
                    <a:pt x="131" y="1260"/>
                  </a:cubicBezTo>
                  <a:cubicBezTo>
                    <a:pt x="131" y="1260"/>
                    <a:pt x="125" y="1311"/>
                    <a:pt x="235" y="1284"/>
                  </a:cubicBezTo>
                  <a:cubicBezTo>
                    <a:pt x="346" y="1258"/>
                    <a:pt x="576" y="1258"/>
                    <a:pt x="609" y="1253"/>
                  </a:cubicBezTo>
                  <a:cubicBezTo>
                    <a:pt x="642" y="1248"/>
                    <a:pt x="874" y="1225"/>
                    <a:pt x="920" y="1217"/>
                  </a:cubicBezTo>
                  <a:cubicBezTo>
                    <a:pt x="965" y="1209"/>
                    <a:pt x="1052" y="1228"/>
                    <a:pt x="1049" y="1197"/>
                  </a:cubicBezTo>
                  <a:cubicBezTo>
                    <a:pt x="1047" y="1167"/>
                    <a:pt x="1004" y="938"/>
                    <a:pt x="1004" y="901"/>
                  </a:cubicBezTo>
                  <a:cubicBezTo>
                    <a:pt x="1004" y="865"/>
                    <a:pt x="977" y="689"/>
                    <a:pt x="972" y="615"/>
                  </a:cubicBezTo>
                  <a:cubicBezTo>
                    <a:pt x="967" y="541"/>
                    <a:pt x="964" y="390"/>
                    <a:pt x="950" y="329"/>
                  </a:cubicBezTo>
                  <a:cubicBezTo>
                    <a:pt x="936" y="268"/>
                    <a:pt x="926" y="226"/>
                    <a:pt x="926" y="179"/>
                  </a:cubicBezTo>
                  <a:cubicBezTo>
                    <a:pt x="926" y="133"/>
                    <a:pt x="918" y="71"/>
                    <a:pt x="918" y="71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 rot="1306697">
              <a:off x="7962871" y="1799144"/>
              <a:ext cx="520290" cy="1034287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908774">
              <a:off x="6754944" y="2616498"/>
              <a:ext cx="21455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+mn-lt"/>
                </a:rPr>
                <a:t>六年孝班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+mn-lt"/>
                </a:rPr>
                <a:t>陳子璇</a:t>
              </a:r>
              <a:endPara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871175">
              <a:off x="6521301" y="4277487"/>
              <a:ext cx="1962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lt"/>
                </a:rPr>
                <a:t>座右銘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lt"/>
                </a:rPr>
                <a:t>:</a:t>
              </a:r>
              <a:endParaRPr lang="zh-CN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3D4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E03E6D5B-A4B5-4A41-8417-B460BEA5E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860">
            <a:off x="6713991" y="1413198"/>
            <a:ext cx="3203524" cy="4798903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17351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2967C6-1789-4062-B76C-76B9F48E6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315892"/>
            <a:ext cx="1654727" cy="247879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12803A7-B6B6-46E6-8588-C113E4001C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6803" r="10301" b="24263"/>
          <a:stretch/>
        </p:blipFill>
        <p:spPr>
          <a:xfrm>
            <a:off x="2190875" y="236838"/>
            <a:ext cx="2067696" cy="21881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D0609F3-6FCD-4448-9BCA-E9EAF6FB3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7907"/>
          <a:stretch/>
        </p:blipFill>
        <p:spPr>
          <a:xfrm>
            <a:off x="4741414" y="461216"/>
            <a:ext cx="1819483" cy="221214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B9FFCB-D45E-41DB-AAE0-A9CF78B810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10" y="4243422"/>
            <a:ext cx="1654726" cy="247879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A7C3DB7-C453-42C1-9DF1-9D839EA38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88" y="4208641"/>
            <a:ext cx="1507737" cy="225860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F63BBF0-3D3A-4B0F-B6F4-1EEBAA7CC4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 b="5465"/>
          <a:stretch/>
        </p:blipFill>
        <p:spPr>
          <a:xfrm>
            <a:off x="6319455" y="4184638"/>
            <a:ext cx="1712437" cy="225860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BC67CF0-0B34-48E5-B91C-F21EE56ABA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11" y="4243422"/>
            <a:ext cx="1581664" cy="236934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414BD0C-7682-48FA-B768-B749F793C6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67" y="570353"/>
            <a:ext cx="1581664" cy="236946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12A3C7C-2297-4D36-AAD6-938D1795B2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12" y="2614578"/>
            <a:ext cx="1507737" cy="2010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2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home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冯振">
      <a:majorFont>
        <a:latin typeface="Arial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19CD6"/>
      </a:accent1>
      <a:accent2>
        <a:srgbClr val="EA9922"/>
      </a:accent2>
      <a:accent3>
        <a:srgbClr val="8A6BC2"/>
      </a:accent3>
      <a:accent4>
        <a:srgbClr val="D06061"/>
      </a:accent4>
      <a:accent5>
        <a:srgbClr val="84AD52"/>
      </a:accent5>
      <a:accent6>
        <a:srgbClr val="4A5A8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ome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2au2tr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60</Words>
  <Application>Microsoft Office PowerPoint</Application>
  <PresentationFormat>寬螢幕</PresentationFormat>
  <Paragraphs>25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7</vt:i4>
      </vt:variant>
    </vt:vector>
  </HeadingPairs>
  <TitlesOfParts>
    <vt:vector size="18" baseType="lpstr">
      <vt:lpstr>等线</vt:lpstr>
      <vt:lpstr>微软雅黑</vt:lpstr>
      <vt:lpstr>微軟正黑體</vt:lpstr>
      <vt:lpstr>Arial</vt:lpstr>
      <vt:lpstr>Calibri</vt:lpstr>
      <vt:lpstr>Calibri Light</vt:lpstr>
      <vt:lpstr>homeppt</vt:lpstr>
      <vt:lpstr>Office 主题</vt:lpstr>
      <vt:lpstr>主题5</vt:lpstr>
      <vt:lpstr>1_Office Theme</vt:lpstr>
      <vt:lpstr>1_homeppt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青春不散场</dc:title>
  <dc:creator>第一PPT</dc:creator>
  <cp:keywords>www.1ppt.com</cp:keywords>
  <dc:description>www.1ppt.com</dc:description>
  <cp:lastModifiedBy>hwa chen</cp:lastModifiedBy>
  <cp:revision>93</cp:revision>
  <dcterms:created xsi:type="dcterms:W3CDTF">2017-04-07T13:53:00Z</dcterms:created>
  <dcterms:modified xsi:type="dcterms:W3CDTF">2021-05-31T23:35:37Z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