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7" r:id="rId3"/>
    <p:sldId id="257" r:id="rId4"/>
    <p:sldId id="258" r:id="rId5"/>
    <p:sldId id="259" r:id="rId6"/>
    <p:sldId id="263" r:id="rId7"/>
    <p:sldId id="264" r:id="rId8"/>
    <p:sldId id="265" r:id="rId9"/>
    <p:sldId id="262" r:id="rId10"/>
    <p:sldId id="266" r:id="rId11"/>
    <p:sldId id="260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4DE0-77DA-44B8-8257-718C59B4822F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C746E-9C28-4EB2-894C-3BB428AE3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88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0B501-4ACA-4EDE-B82D-40BEAB5A7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FEB466-0D82-408A-ABC8-267436AEB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28B6A6-251E-493A-ACF7-7E5634C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2F4B7F-EFA5-4A6A-B74D-246CA862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FB2F9B-A886-408E-B657-91769FAC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6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A92637-F884-431E-8247-F1F00686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1AA2878-7A35-4534-9B2E-44ECE2FEF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1C75C3-CAD2-4931-8252-6404EBB2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CBD326-6014-4B04-973A-E347E47C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C0CBDC-351D-4902-B940-1F62A95B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4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47700DD-4E55-479F-9392-D20015847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89356D7-F056-4D22-BB9F-06E1AC05C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FF42DD-F507-4E20-9303-95C73936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5EBA4A-EF12-49FA-BCE2-F166A465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51537E-5611-4C23-954B-335A212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4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02DA97-B493-4278-A775-7B0A1749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CF3E86-4C71-459A-AE73-909AD2F7E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16B817-EBAE-4727-AEE3-21F9896B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890D53-2431-4344-A53E-D5670EA4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B0CA22-9716-4B0B-A474-0534C0C6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2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072892-6765-4CA8-8235-314BD2E9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878DEB-0700-480B-A29D-A9D533FB0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E4E393-30FF-47E9-BCD3-9EACEBEA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11F18E-F54D-416D-B10E-D421BA16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A2D7F4-D792-4C00-9B0A-791A93AD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2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553546-6F80-485F-B647-42009C3E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35B21C-69E4-4D4C-AF0A-5B89E8455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63D32D-6D27-46D9-9097-987C9476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75161AA-1BAE-4D17-A789-8111DF0D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4A3C95-77F4-49E1-B452-F5F70271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0648A6-F49E-4CD2-985B-269CE887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1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523E3C-4D3E-4297-9A7D-6FDC102A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C70C6B-5C98-4AB0-94F1-0AB42867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8148A3-F2E4-4F3D-A21E-ADD201166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D95FE4-DD22-4CEE-905F-8FBAC65B0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E3F3C5-5D13-4C97-9F2E-5A2B73652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5322D69-D3C9-48F6-BE49-741191DF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E53CD6E-5CBE-4DB5-B652-CE0B651A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A93261D-8BCE-4E19-994A-A0802910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74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17139-5372-46F0-8FFE-3D257B71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BD50324-6FA7-4F7B-8B9A-D7146F7C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BBD37AE-0778-48C4-AB70-221A0E4E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877764-7B74-4059-B468-B1768C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2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44EAF74-FA31-41BA-ADB7-D95E6380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30761B2-2A20-4200-9881-6F4EA9F4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5C4029-7DDE-4AD4-9E3E-A3ABB0B9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1DDCB4-2C58-45DF-B1CE-3B811DF5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6C1FEA-FCDA-4140-86BF-388FB4DC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EAC6723-0E8E-4667-9FA8-D75009731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3CCD43-1EF7-42A3-A314-6BDC4B5A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CC14F2-BD32-44EB-80BC-AC552B44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4A767F-A74B-4EAD-95BC-9318467E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53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61824-0ABD-44E3-A930-51F22EEF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0B7442B-6B19-485A-B77D-1282FC786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2B8CBB-A341-407C-837F-797DC6D32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843D56-94C2-4511-9E15-C5E559A9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D0BE6E5-ADAC-46AF-9965-3E210CBA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A46F98-A1BB-455E-983A-7176C7A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1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30EB0D2-9511-4BDA-A298-C8C6A142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9A9A08-1B8E-4936-A296-43C07276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4E609D-C8A2-4AD4-BE03-825D7C7E3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8371-ACBB-4C71-94C1-9A6A0405427B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7E9466-796C-4443-840E-C5BBF7517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338C77-97C8-4A0A-9AF6-1601D992E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AAFA-D7EE-4D17-86EA-7FDEF8465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4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8C3AC3-3089-4236-82E8-FB7D5097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5878BFA-E8FA-4DCD-9DC9-31C28F1E0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2948781"/>
            <a:ext cx="10506075" cy="210502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9434A1F-2C00-4893-B228-7484FF5F3E8E}"/>
              </a:ext>
            </a:extLst>
          </p:cNvPr>
          <p:cNvSpPr/>
          <p:nvPr/>
        </p:nvSpPr>
        <p:spPr>
          <a:xfrm>
            <a:off x="2687782" y="3429000"/>
            <a:ext cx="628073" cy="284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2F2823-5E00-4998-BE0C-65DB9D47CA65}"/>
              </a:ext>
            </a:extLst>
          </p:cNvPr>
          <p:cNvSpPr/>
          <p:nvPr/>
        </p:nvSpPr>
        <p:spPr>
          <a:xfrm>
            <a:off x="3454400" y="3429000"/>
            <a:ext cx="1006764" cy="284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B468C31-E017-487A-9D8A-5D3FD8EB77A1}"/>
              </a:ext>
            </a:extLst>
          </p:cNvPr>
          <p:cNvSpPr txBox="1"/>
          <p:nvPr/>
        </p:nvSpPr>
        <p:spPr>
          <a:xfrm>
            <a:off x="2771463" y="2937235"/>
            <a:ext cx="31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B050"/>
                </a:solidFill>
              </a:rPr>
              <a:t>A</a:t>
            </a:r>
            <a:endParaRPr lang="zh-TW" altLang="en-US" sz="3600" dirty="0">
              <a:solidFill>
                <a:srgbClr val="00B05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2380396-5906-4AAF-A704-73B152B86381}"/>
              </a:ext>
            </a:extLst>
          </p:cNvPr>
          <p:cNvSpPr txBox="1"/>
          <p:nvPr/>
        </p:nvSpPr>
        <p:spPr>
          <a:xfrm>
            <a:off x="3739613" y="2937235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00B050"/>
                </a:solidFill>
              </a:rPr>
              <a:t>B</a:t>
            </a:r>
            <a:endParaRPr lang="zh-TW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1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user\Desktop\下載處理完成刪除\擷取_2023_11_30_19_46_57_7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89125"/>
            <a:ext cx="95059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18609" y="3582494"/>
            <a:ext cx="54448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827084" y="3490813"/>
            <a:ext cx="63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19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827084" y="2423451"/>
            <a:ext cx="102349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777847" y="2263773"/>
            <a:ext cx="67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20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4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4A939-715D-45DA-B25F-F1C41334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3A286CB-A435-431C-AAD4-7EB829247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1" y="1786063"/>
            <a:ext cx="10433751" cy="4351338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0765059-AB23-47BE-A8C2-75FEA2B6C077}"/>
              </a:ext>
            </a:extLst>
          </p:cNvPr>
          <p:cNvSpPr/>
          <p:nvPr/>
        </p:nvSpPr>
        <p:spPr>
          <a:xfrm>
            <a:off x="4387442" y="5788404"/>
            <a:ext cx="4236441" cy="511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78D37E-B9BD-425E-B9CD-68C72E76435F}"/>
              </a:ext>
            </a:extLst>
          </p:cNvPr>
          <p:cNvSpPr/>
          <p:nvPr/>
        </p:nvSpPr>
        <p:spPr>
          <a:xfrm>
            <a:off x="9857064" y="2894202"/>
            <a:ext cx="545285" cy="444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08330EA-2631-49D1-BB5A-FA953243B325}"/>
              </a:ext>
            </a:extLst>
          </p:cNvPr>
          <p:cNvSpPr/>
          <p:nvPr/>
        </p:nvSpPr>
        <p:spPr>
          <a:xfrm>
            <a:off x="4387442" y="5788404"/>
            <a:ext cx="4236441" cy="523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DDE007-6A47-4BDF-B84F-089F131BFA1A}"/>
              </a:ext>
            </a:extLst>
          </p:cNvPr>
          <p:cNvSpPr/>
          <p:nvPr/>
        </p:nvSpPr>
        <p:spPr>
          <a:xfrm>
            <a:off x="9857064" y="2894202"/>
            <a:ext cx="545285" cy="444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AC5FE8A-C661-4819-AD58-9585098299C3}"/>
              </a:ext>
            </a:extLst>
          </p:cNvPr>
          <p:cNvSpPr txBox="1"/>
          <p:nvPr/>
        </p:nvSpPr>
        <p:spPr>
          <a:xfrm>
            <a:off x="8523215" y="575188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21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141723-9893-4C53-B1BB-ADA02B4C3FFA}"/>
              </a:ext>
            </a:extLst>
          </p:cNvPr>
          <p:cNvSpPr txBox="1"/>
          <p:nvPr/>
        </p:nvSpPr>
        <p:spPr>
          <a:xfrm>
            <a:off x="9345709" y="278759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22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3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7A68727-C290-4A10-ADAF-A50B97A7D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2" y="2172564"/>
            <a:ext cx="10623960" cy="304367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88856" y="2558534"/>
            <a:ext cx="77008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54349" y="3000602"/>
            <a:ext cx="1039091" cy="341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25315" y="3265116"/>
            <a:ext cx="80529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37317" y="3306680"/>
            <a:ext cx="64423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 flipV="1">
            <a:off x="1402773" y="3969327"/>
            <a:ext cx="6878781" cy="560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816224" y="2450812"/>
            <a:ext cx="47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43490" y="2906571"/>
            <a:ext cx="44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2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85874" y="3091237"/>
            <a:ext cx="41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3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94419" y="3216184"/>
            <a:ext cx="52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4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066791" y="3957200"/>
            <a:ext cx="44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5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7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F869A3-B2B3-4696-B75C-F3051D80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600" dirty="0"/>
              <a:t>差勤系統</a:t>
            </a:r>
            <a:r>
              <a:rPr lang="zh-TW" altLang="en-US" sz="2600" dirty="0">
                <a:solidFill>
                  <a:srgbClr val="FF0000"/>
                </a:solidFill>
              </a:rPr>
              <a:t>加班補休申請操作程序</a:t>
            </a:r>
            <a:r>
              <a:rPr lang="zh-TW" altLang="en-US" sz="2600" dirty="0"/>
              <a:t>：</a:t>
            </a:r>
            <a:r>
              <a:rPr lang="en-US" altLang="zh-TW" sz="2600" dirty="0"/>
              <a:t>(</a:t>
            </a:r>
            <a:r>
              <a:rPr lang="zh-TW" altLang="en-US" sz="2600" dirty="0">
                <a:solidFill>
                  <a:srgbClr val="FFC000"/>
                </a:solidFill>
              </a:rPr>
              <a:t>程序</a:t>
            </a:r>
            <a:r>
              <a:rPr lang="en-US" altLang="zh-TW" sz="2600" dirty="0">
                <a:solidFill>
                  <a:srgbClr val="FFC000"/>
                </a:solidFill>
              </a:rPr>
              <a:t>8</a:t>
            </a:r>
            <a:r>
              <a:rPr lang="zh-TW" altLang="en-US" sz="2600" dirty="0"/>
              <a:t>：請將</a:t>
            </a:r>
            <a:r>
              <a:rPr lang="zh-TW" altLang="en-US" sz="2600" dirty="0">
                <a:solidFill>
                  <a:srgbClr val="FF0000"/>
                </a:solidFill>
              </a:rPr>
              <a:t>加班人員簽到表</a:t>
            </a:r>
            <a:r>
              <a:rPr lang="zh-TW" altLang="en-US" sz="2600" dirty="0">
                <a:solidFill>
                  <a:srgbClr val="FFC000"/>
                </a:solidFill>
              </a:rPr>
              <a:t>上傳</a:t>
            </a:r>
            <a:r>
              <a:rPr lang="en-US" altLang="zh-TW" sz="2600" dirty="0"/>
              <a:t>)</a:t>
            </a:r>
            <a:endParaRPr lang="zh-TW" altLang="en-US" sz="2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3C40C18-4C95-4102-8C88-0ECCC46FB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7" y="1519440"/>
            <a:ext cx="10019886" cy="4351338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B14A8D4-66C7-42E0-A7EC-E431F23BA6DB}"/>
              </a:ext>
            </a:extLst>
          </p:cNvPr>
          <p:cNvSpPr/>
          <p:nvPr/>
        </p:nvSpPr>
        <p:spPr>
          <a:xfrm>
            <a:off x="7877262" y="4823670"/>
            <a:ext cx="1434518" cy="293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E9E227-68B9-4051-A36D-E78CCD30DD44}"/>
              </a:ext>
            </a:extLst>
          </p:cNvPr>
          <p:cNvSpPr/>
          <p:nvPr/>
        </p:nvSpPr>
        <p:spPr>
          <a:xfrm>
            <a:off x="9378892" y="4823670"/>
            <a:ext cx="1300293" cy="293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ACE336-25CB-4637-B045-E5BDF289993C}"/>
              </a:ext>
            </a:extLst>
          </p:cNvPr>
          <p:cNvSpPr/>
          <p:nvPr/>
        </p:nvSpPr>
        <p:spPr>
          <a:xfrm>
            <a:off x="9655728" y="2608976"/>
            <a:ext cx="545285" cy="394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4FDCB1-997A-4183-997A-2C1D329168D7}"/>
              </a:ext>
            </a:extLst>
          </p:cNvPr>
          <p:cNvSpPr/>
          <p:nvPr/>
        </p:nvSpPr>
        <p:spPr>
          <a:xfrm>
            <a:off x="9655728" y="2608976"/>
            <a:ext cx="545285" cy="3942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377F66-2395-4E20-A0BD-D36505A6882C}"/>
              </a:ext>
            </a:extLst>
          </p:cNvPr>
          <p:cNvSpPr/>
          <p:nvPr/>
        </p:nvSpPr>
        <p:spPr>
          <a:xfrm>
            <a:off x="7877262" y="4823670"/>
            <a:ext cx="1434518" cy="2936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CC2319-10B8-4906-9950-855D3F9A5A5C}"/>
              </a:ext>
            </a:extLst>
          </p:cNvPr>
          <p:cNvSpPr/>
          <p:nvPr/>
        </p:nvSpPr>
        <p:spPr>
          <a:xfrm>
            <a:off x="9378892" y="4823670"/>
            <a:ext cx="1300293" cy="2936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EB58AEA-E105-40A7-AF98-687A2B771982}"/>
              </a:ext>
            </a:extLst>
          </p:cNvPr>
          <p:cNvSpPr txBox="1"/>
          <p:nvPr/>
        </p:nvSpPr>
        <p:spPr>
          <a:xfrm>
            <a:off x="7810150" y="438570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6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E72312A-ABEE-44A2-A516-86901CE8CB7C}"/>
              </a:ext>
            </a:extLst>
          </p:cNvPr>
          <p:cNvSpPr txBox="1"/>
          <p:nvPr/>
        </p:nvSpPr>
        <p:spPr>
          <a:xfrm>
            <a:off x="9559637" y="43857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8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6AA378-C7DF-4EA4-A705-D7B0D91AC452}"/>
              </a:ext>
            </a:extLst>
          </p:cNvPr>
          <p:cNvSpPr/>
          <p:nvPr/>
        </p:nvSpPr>
        <p:spPr>
          <a:xfrm>
            <a:off x="9730767" y="5190836"/>
            <a:ext cx="873727" cy="3644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11A382E-D0DB-4303-890D-4B1766C4C14F}"/>
              </a:ext>
            </a:extLst>
          </p:cNvPr>
          <p:cNvSpPr txBox="1"/>
          <p:nvPr/>
        </p:nvSpPr>
        <p:spPr>
          <a:xfrm>
            <a:off x="10405527" y="5190836"/>
            <a:ext cx="24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D11E43B-195A-4B47-AE3E-D8B06E8C2731}"/>
              </a:ext>
            </a:extLst>
          </p:cNvPr>
          <p:cNvSpPr/>
          <p:nvPr/>
        </p:nvSpPr>
        <p:spPr>
          <a:xfrm>
            <a:off x="9655728" y="5190836"/>
            <a:ext cx="873727" cy="36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A0C5238-A6F4-4D9C-82C8-7141C8CB575E}"/>
              </a:ext>
            </a:extLst>
          </p:cNvPr>
          <p:cNvSpPr/>
          <p:nvPr/>
        </p:nvSpPr>
        <p:spPr>
          <a:xfrm>
            <a:off x="9655729" y="5190837"/>
            <a:ext cx="873726" cy="36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CEBDF8-4460-4B82-A110-73E6140B9189}"/>
              </a:ext>
            </a:extLst>
          </p:cNvPr>
          <p:cNvSpPr/>
          <p:nvPr/>
        </p:nvSpPr>
        <p:spPr>
          <a:xfrm>
            <a:off x="9655728" y="5190836"/>
            <a:ext cx="873727" cy="36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6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3F8AA1-C93B-4C7A-BEFF-CA129D71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99075E5-1BB2-42D4-AB22-344F2BA26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3101181"/>
            <a:ext cx="10506075" cy="180022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8288700-D09A-4A3F-8923-22314435119B}"/>
              </a:ext>
            </a:extLst>
          </p:cNvPr>
          <p:cNvSpPr/>
          <p:nvPr/>
        </p:nvSpPr>
        <p:spPr>
          <a:xfrm>
            <a:off x="7759817" y="4454554"/>
            <a:ext cx="922789" cy="192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F80194-002D-48A0-BB9D-46EA823B9650}"/>
              </a:ext>
            </a:extLst>
          </p:cNvPr>
          <p:cNvSpPr/>
          <p:nvPr/>
        </p:nvSpPr>
        <p:spPr>
          <a:xfrm>
            <a:off x="9479560" y="4426744"/>
            <a:ext cx="922789" cy="192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C19161-EF2C-4321-9857-7987AC1A4CC6}"/>
              </a:ext>
            </a:extLst>
          </p:cNvPr>
          <p:cNvSpPr/>
          <p:nvPr/>
        </p:nvSpPr>
        <p:spPr>
          <a:xfrm>
            <a:off x="10133901" y="4706224"/>
            <a:ext cx="813732" cy="192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193A52-E118-42B1-BCD2-CB82B57603F0}"/>
              </a:ext>
            </a:extLst>
          </p:cNvPr>
          <p:cNvSpPr/>
          <p:nvPr/>
        </p:nvSpPr>
        <p:spPr>
          <a:xfrm>
            <a:off x="7759817" y="4454554"/>
            <a:ext cx="922789" cy="1929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41B54C-1FC2-483F-AE87-6309F8964DBF}"/>
              </a:ext>
            </a:extLst>
          </p:cNvPr>
          <p:cNvSpPr/>
          <p:nvPr/>
        </p:nvSpPr>
        <p:spPr>
          <a:xfrm>
            <a:off x="9479560" y="4426744"/>
            <a:ext cx="922789" cy="1929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8BAD2C-8AF8-43AD-9BDF-90378894E91F}"/>
              </a:ext>
            </a:extLst>
          </p:cNvPr>
          <p:cNvSpPr/>
          <p:nvPr/>
        </p:nvSpPr>
        <p:spPr>
          <a:xfrm>
            <a:off x="10133901" y="4706224"/>
            <a:ext cx="813732" cy="1929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82F43E1-E426-4EA2-9432-D1827852D60B}"/>
              </a:ext>
            </a:extLst>
          </p:cNvPr>
          <p:cNvSpPr txBox="1"/>
          <p:nvPr/>
        </p:nvSpPr>
        <p:spPr>
          <a:xfrm>
            <a:off x="7759817" y="356464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7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F413CC-4BFF-4E75-9521-DE5C11CA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A3C9E95-EEAB-4DD7-99D3-1193DA733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172967"/>
            <a:ext cx="10506075" cy="372427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63FF3A4-C3B8-4081-873F-9BF93EA00C6A}"/>
              </a:ext>
            </a:extLst>
          </p:cNvPr>
          <p:cNvSpPr/>
          <p:nvPr/>
        </p:nvSpPr>
        <p:spPr>
          <a:xfrm>
            <a:off x="2952925" y="3112316"/>
            <a:ext cx="771787" cy="316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B84D80-3CAD-4630-8892-667DFF8907F5}"/>
              </a:ext>
            </a:extLst>
          </p:cNvPr>
          <p:cNvSpPr/>
          <p:nvPr/>
        </p:nvSpPr>
        <p:spPr>
          <a:xfrm>
            <a:off x="1661020" y="4035105"/>
            <a:ext cx="486562" cy="360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225EE45-FE08-42EB-A6DF-BAC0B291DB02}"/>
              </a:ext>
            </a:extLst>
          </p:cNvPr>
          <p:cNvSpPr/>
          <p:nvPr/>
        </p:nvSpPr>
        <p:spPr>
          <a:xfrm>
            <a:off x="6031684" y="4395831"/>
            <a:ext cx="620786" cy="444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68DEF4-DD7D-4942-81F6-26C718C69006}"/>
              </a:ext>
            </a:extLst>
          </p:cNvPr>
          <p:cNvSpPr/>
          <p:nvPr/>
        </p:nvSpPr>
        <p:spPr>
          <a:xfrm>
            <a:off x="2952925" y="3112316"/>
            <a:ext cx="771787" cy="3166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DCFF5E-EBCA-496F-9B9E-CC75A568243A}"/>
              </a:ext>
            </a:extLst>
          </p:cNvPr>
          <p:cNvSpPr/>
          <p:nvPr/>
        </p:nvSpPr>
        <p:spPr>
          <a:xfrm>
            <a:off x="1661020" y="4035105"/>
            <a:ext cx="486562" cy="3607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4CCC38-4125-43A2-B282-60CB8A60382E}"/>
              </a:ext>
            </a:extLst>
          </p:cNvPr>
          <p:cNvSpPr/>
          <p:nvPr/>
        </p:nvSpPr>
        <p:spPr>
          <a:xfrm>
            <a:off x="6031684" y="4395831"/>
            <a:ext cx="620786" cy="444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2467CC5-A45A-42A3-8699-30CE70E2DCA2}"/>
              </a:ext>
            </a:extLst>
          </p:cNvPr>
          <p:cNvSpPr txBox="1"/>
          <p:nvPr/>
        </p:nvSpPr>
        <p:spPr>
          <a:xfrm>
            <a:off x="3724712" y="29782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9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8072EC2-8D8C-43C3-8294-C6A4781D5565}"/>
              </a:ext>
            </a:extLst>
          </p:cNvPr>
          <p:cNvSpPr txBox="1"/>
          <p:nvPr/>
        </p:nvSpPr>
        <p:spPr>
          <a:xfrm>
            <a:off x="2055302" y="392308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10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3DBB75-58BE-4F17-9983-277641814B09}"/>
              </a:ext>
            </a:extLst>
          </p:cNvPr>
          <p:cNvSpPr txBox="1"/>
          <p:nvPr/>
        </p:nvSpPr>
        <p:spPr>
          <a:xfrm>
            <a:off x="5522517" y="428922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11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228EC88-B58F-4380-998B-38E5648C9F6B}"/>
              </a:ext>
            </a:extLst>
          </p:cNvPr>
          <p:cNvSpPr/>
          <p:nvPr/>
        </p:nvSpPr>
        <p:spPr>
          <a:xfrm>
            <a:off x="10184235" y="2743200"/>
            <a:ext cx="493724" cy="302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7DE1735-9040-4CE6-AF9B-58A95426E9F7}"/>
              </a:ext>
            </a:extLst>
          </p:cNvPr>
          <p:cNvSpPr txBox="1"/>
          <p:nvPr/>
        </p:nvSpPr>
        <p:spPr>
          <a:xfrm>
            <a:off x="9655728" y="260181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12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9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2050" name="Picture 2" descr="C:\Users\user\Desktop\下載處理完成刪除\擷取_2023_11_30_18_25_25_94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2398837"/>
            <a:ext cx="10515600" cy="306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724890" y="2398837"/>
            <a:ext cx="68579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24890" y="3400198"/>
            <a:ext cx="100791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48338" y="2291115"/>
            <a:ext cx="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13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97722" y="3282084"/>
            <a:ext cx="61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14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3074" name="Picture 2" descr="C:\Users\user\Desktop\下載處理完成刪除\擷取_2023_11_30_18_25_49_58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1" y="3541479"/>
            <a:ext cx="10515600" cy="9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374573" y="4148342"/>
            <a:ext cx="67540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66855" y="4040619"/>
            <a:ext cx="62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15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691746" y="4145971"/>
            <a:ext cx="6234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32073" y="4030224"/>
            <a:ext cx="62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16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0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4098" name="Picture 2" descr="C:\Users\user\Desktop\下載處理完成刪除\擷取_2023_11_30_18_30_49_4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7532"/>
            <a:ext cx="10515600" cy="160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10590" y="4352605"/>
            <a:ext cx="5668241" cy="475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159336" y="4243442"/>
            <a:ext cx="66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17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差勤系統</a:t>
            </a:r>
            <a:r>
              <a:rPr lang="zh-TW" altLang="en-US" dirty="0">
                <a:solidFill>
                  <a:srgbClr val="FF0000"/>
                </a:solidFill>
              </a:rPr>
              <a:t>加班補休申請操作程序</a:t>
            </a:r>
          </a:p>
        </p:txBody>
      </p:sp>
      <p:pic>
        <p:nvPicPr>
          <p:cNvPr id="1027" name="Picture 3" descr="C:\Users\user\Desktop\下載處理完成刪除\擷取_2023_11_30_18_20_24_96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6552"/>
            <a:ext cx="10515600" cy="33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855527" y="5291343"/>
            <a:ext cx="1381989" cy="454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195950" y="5226369"/>
            <a:ext cx="63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18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3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137</Words>
  <Application>Microsoft Office PowerPoint</Application>
  <PresentationFormat>寬螢幕</PresentationFormat>
  <Paragraphs>35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佈景主題</vt:lpstr>
      <vt:lpstr>差勤系統加班補休申請操作程序</vt:lpstr>
      <vt:lpstr>差勤系統加班補休申請操作程序</vt:lpstr>
      <vt:lpstr>差勤系統加班補休申請操作程序：(程序8：請將加班人員簽到表上傳)</vt:lpstr>
      <vt:lpstr>差勤系統加班補休申請操作程序</vt:lpstr>
      <vt:lpstr>差勤系統加班補休申請操作程序</vt:lpstr>
      <vt:lpstr>差勤系統加班補休申請操作程序</vt:lpstr>
      <vt:lpstr>差勤系統加班補休申請操作程序</vt:lpstr>
      <vt:lpstr>差勤系統加班補休申請操作程序</vt:lpstr>
      <vt:lpstr>差勤系統加班補休申請操作程序</vt:lpstr>
      <vt:lpstr>差勤系統加班補休申請操作程序</vt:lpstr>
      <vt:lpstr>差勤系統加班補休申請操作程序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70</cp:revision>
  <dcterms:created xsi:type="dcterms:W3CDTF">2022-01-09T05:47:08Z</dcterms:created>
  <dcterms:modified xsi:type="dcterms:W3CDTF">2023-12-04T01:44:36Z</dcterms:modified>
</cp:coreProperties>
</file>