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B4D526-07F6-4E51-A441-B4C5BB7C14E9}" type="datetimeFigureOut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7C2D4-5138-4EE9-B585-3D7A16FA0F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7C2D4-5138-4EE9-B585-3D7A16FA0F3A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 smtClean="0"/>
              <a:t>第十五大題：閱讀測驗</a:t>
            </a:r>
            <a:endParaRPr lang="zh-TW" altLang="en-US" sz="3200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內容版面配置區 4"/>
          <p:cNvSpPr txBox="1">
            <a:spLocks/>
          </p:cNvSpPr>
          <p:nvPr/>
        </p:nvSpPr>
        <p:spPr>
          <a:xfrm>
            <a:off x="214282" y="1000108"/>
            <a:ext cx="8786874" cy="5126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Many kinds of whales live in the Arctic Ocean.  Adult belugas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are big and white just like the ice around them.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They like to eat fish and swim together. A mother beluga and her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baby often swim together for three years. A baby beluga is gray,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and it turns white later when it grows up.  They are beautiful sea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animals in the Arctic Ocean.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kinds (</a:t>
            </a:r>
            <a:r>
              <a:rPr kumimoji="0" lang="zh-TW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種類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   Arctic Ocean (</a:t>
            </a:r>
            <a:r>
              <a:rPr kumimoji="0" lang="zh-TW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北冰洋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    adult (</a:t>
            </a:r>
            <a:r>
              <a:rPr kumimoji="0" lang="zh-TW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成年</a:t>
            </a:r>
            <a:r>
              <a:rPr kumimoji="0" lang="en-US" altLang="zh-TW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turns (</a:t>
            </a:r>
            <a:r>
              <a:rPr kumimoji="0" lang="zh-TW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改變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    grows up(</a:t>
            </a:r>
            <a:r>
              <a:rPr kumimoji="0" lang="zh-TW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長大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  </a:t>
            </a:r>
            <a:endParaRPr kumimoji="0" lang="zh-TW" alt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47. What do belugas like to eat?</a:t>
            </a:r>
            <a:endParaRPr lang="zh-TW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 2"/>
              </a:rPr>
              <a:t>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Ice.	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 2"/>
              </a:rPr>
              <a:t>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Whales.		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 2"/>
              </a:rPr>
              <a:t>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Fish.	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 2"/>
              </a:rPr>
              <a:t>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Birds.</a:t>
            </a: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 smtClean="0"/>
              <a:t>第十五大題：閱讀測驗</a:t>
            </a:r>
            <a:endParaRPr lang="zh-TW" altLang="en-US" sz="3200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內容版面配置區 4"/>
          <p:cNvSpPr txBox="1">
            <a:spLocks/>
          </p:cNvSpPr>
          <p:nvPr/>
        </p:nvSpPr>
        <p:spPr>
          <a:xfrm>
            <a:off x="214282" y="1000108"/>
            <a:ext cx="8786874" cy="5286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Many kinds of whales live in the Arctic Ocean.  Adult belugas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are big and white just like the ice around them.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They like to eat fish and swim together. A mother beluga and her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baby often swim together for three years. A baby beluga is gray,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and it turns white later when it grows up.  They are beautiful sea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animals in the Arctic Ocean.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kinds (</a:t>
            </a:r>
            <a:r>
              <a:rPr kumimoji="0" lang="zh-TW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種類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   Arctic Ocean (</a:t>
            </a:r>
            <a:r>
              <a:rPr kumimoji="0" lang="zh-TW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北冰洋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    adult (</a:t>
            </a:r>
            <a:r>
              <a:rPr kumimoji="0" lang="zh-TW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成年</a:t>
            </a:r>
            <a:r>
              <a:rPr kumimoji="0" lang="en-US" altLang="zh-TW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turns (</a:t>
            </a:r>
            <a:r>
              <a:rPr kumimoji="0" lang="zh-TW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改變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    grows up(</a:t>
            </a:r>
            <a:r>
              <a:rPr kumimoji="0" lang="zh-TW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長大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  </a:t>
            </a:r>
            <a:endParaRPr kumimoji="0" lang="zh-TW" alt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Wingdings 2"/>
              </a:rPr>
              <a:t>             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 Fish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214282" y="2357430"/>
            <a:ext cx="2786082" cy="42862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圓角矩形 8"/>
          <p:cNvSpPr/>
          <p:nvPr/>
        </p:nvSpPr>
        <p:spPr>
          <a:xfrm>
            <a:off x="1571604" y="5715016"/>
            <a:ext cx="1214446" cy="42862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向右箭號 9"/>
          <p:cNvSpPr/>
          <p:nvPr/>
        </p:nvSpPr>
        <p:spPr>
          <a:xfrm>
            <a:off x="571472" y="5786454"/>
            <a:ext cx="857256" cy="35719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48. What do belugas look like?</a:t>
            </a:r>
            <a:endParaRPr lang="zh-TW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  <a:sym typeface="Wingdings 2"/>
              </a:rPr>
              <a:t>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They are big and white.	        </a:t>
            </a:r>
          </a:p>
          <a:p>
            <a:pPr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  <a:sym typeface="Wingdings 2"/>
              </a:rPr>
              <a:t>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They are long and gray.	</a:t>
            </a:r>
            <a:endParaRPr lang="zh-TW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  <a:sym typeface="Wingdings 2"/>
              </a:rPr>
              <a:t>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Mother belugas are big and black.  </a:t>
            </a:r>
          </a:p>
          <a:p>
            <a:pPr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  <a:sym typeface="Wingdings 2"/>
              </a:rPr>
              <a:t>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Baby belugas are small and white.</a:t>
            </a:r>
            <a:endParaRPr lang="zh-TW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 smtClean="0"/>
              <a:t>第十五大題：閱讀測驗</a:t>
            </a:r>
            <a:endParaRPr lang="zh-TW" altLang="en-US" sz="3200" dirty="0"/>
          </a:p>
        </p:txBody>
      </p:sp>
      <p:sp>
        <p:nvSpPr>
          <p:cNvPr id="8" name="內容版面配置區 4"/>
          <p:cNvSpPr txBox="1">
            <a:spLocks/>
          </p:cNvSpPr>
          <p:nvPr/>
        </p:nvSpPr>
        <p:spPr>
          <a:xfrm>
            <a:off x="214282" y="1000108"/>
            <a:ext cx="8786874" cy="5126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Many kinds of whales live in the Arctic Ocean.  Adult belugas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are big and white just like the ice around them.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They like to eat fish and swim together. A mother beluga and her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baby often swim together for three years. A baby beluga is gray,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and it turns white later when it grows up.  They are beautiful sea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animals in the Arctic Ocean.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kinds (</a:t>
            </a:r>
            <a:r>
              <a:rPr kumimoji="0" lang="zh-TW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種類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   Arctic Ocean (</a:t>
            </a:r>
            <a:r>
              <a:rPr kumimoji="0" lang="zh-TW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北冰洋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    adult (</a:t>
            </a:r>
            <a:r>
              <a:rPr kumimoji="0" lang="zh-TW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成年</a:t>
            </a:r>
            <a:r>
              <a:rPr kumimoji="0" lang="en-US" altLang="zh-TW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turns (</a:t>
            </a:r>
            <a:r>
              <a:rPr kumimoji="0" lang="zh-TW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改變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    grows up(</a:t>
            </a:r>
            <a:r>
              <a:rPr kumimoji="0" lang="zh-TW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長大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  </a:t>
            </a:r>
            <a:endParaRPr kumimoji="0" lang="zh-TW" alt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714348" y="1785926"/>
            <a:ext cx="5786478" cy="42862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1571604" y="5715016"/>
            <a:ext cx="528641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>
                <a:latin typeface="Comic Sans MS" pitchFamily="66" charset="0"/>
                <a:sym typeface="Wingdings 2"/>
              </a:rPr>
              <a:t></a:t>
            </a:r>
            <a:r>
              <a:rPr lang="en-US" altLang="zh-TW" sz="3200" dirty="0" smtClean="0">
                <a:latin typeface="Comic Sans MS" pitchFamily="66" charset="0"/>
              </a:rPr>
              <a:t> They are big and white.	        </a:t>
            </a:r>
          </a:p>
          <a:p>
            <a:endParaRPr lang="zh-TW" altLang="en-US" dirty="0"/>
          </a:p>
        </p:txBody>
      </p:sp>
      <p:sp>
        <p:nvSpPr>
          <p:cNvPr id="9" name="圓角矩形 8"/>
          <p:cNvSpPr/>
          <p:nvPr/>
        </p:nvSpPr>
        <p:spPr>
          <a:xfrm>
            <a:off x="1571604" y="5786454"/>
            <a:ext cx="5072098" cy="50006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向右箭號 9"/>
          <p:cNvSpPr/>
          <p:nvPr/>
        </p:nvSpPr>
        <p:spPr>
          <a:xfrm>
            <a:off x="642910" y="5857892"/>
            <a:ext cx="857256" cy="35719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49. Where’s the home for belugas? </a:t>
            </a:r>
            <a:r>
              <a:rPr lang="zh-TW" alt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zh-TW" altLang="en-US" sz="3200" dirty="0" smtClean="0">
                <a:latin typeface="Times New Roman" pitchFamily="18" charset="0"/>
                <a:cs typeface="Times New Roman" pitchFamily="18" charset="0"/>
              </a:rPr>
            </a:br>
            <a:endParaRPr lang="zh-TW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/>
              <a:buChar char="j"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Many whales.		  </a:t>
            </a:r>
          </a:p>
          <a:p>
            <a:pPr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  <a:sym typeface="Wingdings 2"/>
              </a:rPr>
              <a:t>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The big rivers.	</a:t>
            </a:r>
            <a:endParaRPr lang="zh-TW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/>
              <a:buChar char="l"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The ice around.	     </a:t>
            </a:r>
          </a:p>
          <a:p>
            <a:pPr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  <a:sym typeface="Wingdings 2"/>
              </a:rPr>
              <a:t>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The Arctic Ocean.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 smtClean="0"/>
              <a:t>第十五大題：閱讀測驗</a:t>
            </a:r>
            <a:endParaRPr lang="zh-TW" altLang="en-US" sz="3200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內容版面配置區 4"/>
          <p:cNvSpPr txBox="1">
            <a:spLocks/>
          </p:cNvSpPr>
          <p:nvPr/>
        </p:nvSpPr>
        <p:spPr>
          <a:xfrm>
            <a:off x="214282" y="1000108"/>
            <a:ext cx="8786874" cy="5126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Many kinds of whales live in the Arctic Ocean.  Adult belugas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are big and white just like the ice around them.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They like to eat fish and swim together. A mother beluga and her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baby often swim together for three years. A baby beluga is gray,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and it turns white later when it grows up.  They are beautiful sea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animals in the Arctic Ocean.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kinds (</a:t>
            </a:r>
            <a:r>
              <a:rPr kumimoji="0" lang="zh-TW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種類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   Arctic Ocean (</a:t>
            </a:r>
            <a:r>
              <a:rPr kumimoji="0" lang="zh-TW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北冰洋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    adult (</a:t>
            </a:r>
            <a:r>
              <a:rPr kumimoji="0" lang="zh-TW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成年</a:t>
            </a:r>
            <a:r>
              <a:rPr kumimoji="0" lang="en-US" altLang="zh-TW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turns (</a:t>
            </a:r>
            <a:r>
              <a:rPr kumimoji="0" lang="zh-TW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改變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    grows up(</a:t>
            </a:r>
            <a:r>
              <a:rPr kumimoji="0" lang="zh-TW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長大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  </a:t>
            </a:r>
            <a:endParaRPr kumimoji="0" lang="zh-TW" alt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571604" y="5715016"/>
            <a:ext cx="52864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  <a:sym typeface="Wingdings 2"/>
              </a:rPr>
              <a:t>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 The Arctic Ocean.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圓角矩形 8"/>
          <p:cNvSpPr/>
          <p:nvPr/>
        </p:nvSpPr>
        <p:spPr>
          <a:xfrm>
            <a:off x="1571604" y="5786454"/>
            <a:ext cx="4214842" cy="50006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向右箭號 9"/>
          <p:cNvSpPr/>
          <p:nvPr/>
        </p:nvSpPr>
        <p:spPr>
          <a:xfrm>
            <a:off x="642910" y="5857892"/>
            <a:ext cx="857256" cy="35719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圓角矩形 10"/>
          <p:cNvSpPr/>
          <p:nvPr/>
        </p:nvSpPr>
        <p:spPr>
          <a:xfrm>
            <a:off x="285720" y="1142984"/>
            <a:ext cx="6286544" cy="50006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1011222"/>
          </a:xfrm>
        </p:spPr>
        <p:txBody>
          <a:bodyPr>
            <a:normAutofit fontScale="90000"/>
          </a:bodyPr>
          <a:lstStyle/>
          <a:p>
            <a:pPr lvl="0" algn="l"/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50. How long does a baby beluga swim together with its mother?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  <a:sym typeface="Wingdings 2"/>
              </a:rPr>
              <a:t>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13 years.	</a:t>
            </a:r>
          </a:p>
          <a:p>
            <a:pPr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  <a:sym typeface="Wingdings 2"/>
              </a:rPr>
              <a:t>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3 months.	  </a:t>
            </a:r>
          </a:p>
          <a:p>
            <a:pPr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  <a:sym typeface="Wingdings 2"/>
              </a:rPr>
              <a:t>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30 days.	   </a:t>
            </a:r>
          </a:p>
          <a:p>
            <a:pPr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  <a:sym typeface="Wingdings 2"/>
              </a:rPr>
              <a:t>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3 years.</a:t>
            </a:r>
            <a:endParaRPr lang="zh-TW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 smtClean="0"/>
              <a:t>第十五大題：閱讀測驗</a:t>
            </a:r>
            <a:endParaRPr lang="zh-TW" altLang="en-US" sz="3200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內容版面配置區 4"/>
          <p:cNvSpPr txBox="1">
            <a:spLocks/>
          </p:cNvSpPr>
          <p:nvPr/>
        </p:nvSpPr>
        <p:spPr>
          <a:xfrm>
            <a:off x="214282" y="1000108"/>
            <a:ext cx="8786874" cy="5126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Many kinds of whales live in the Arctic Ocean.  Adult belugas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are big and white just like the ice around them.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They like to eat fish and swim together. A mother beluga and her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baby often swim together for three years. A baby beluga is gray,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and it turns white later when it grows up.  They are beautiful sea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animals in the Arctic Ocean.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kinds (</a:t>
            </a:r>
            <a:r>
              <a:rPr kumimoji="0" lang="zh-TW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種類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   Arctic Ocean (</a:t>
            </a:r>
            <a:r>
              <a:rPr kumimoji="0" lang="zh-TW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北冰洋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    adult (</a:t>
            </a:r>
            <a:r>
              <a:rPr kumimoji="0" lang="zh-TW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成年</a:t>
            </a:r>
            <a:r>
              <a:rPr kumimoji="0" lang="en-US" altLang="zh-TW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turns (</a:t>
            </a:r>
            <a:r>
              <a:rPr kumimoji="0" lang="zh-TW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改變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    grows up(</a:t>
            </a:r>
            <a:r>
              <a:rPr kumimoji="0" lang="zh-TW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長大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  </a:t>
            </a:r>
            <a:endParaRPr kumimoji="0" lang="zh-TW" alt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571604" y="5715016"/>
            <a:ext cx="52864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altLang="zh-TW" sz="3200" dirty="0" smtClean="0">
                <a:sym typeface="Wingdings 2"/>
              </a:rPr>
              <a:t></a:t>
            </a:r>
            <a:r>
              <a:rPr lang="en-US" altLang="zh-TW" sz="3200" dirty="0" smtClean="0"/>
              <a:t> 3 years.</a:t>
            </a:r>
            <a:endParaRPr lang="zh-TW" altLang="zh-TW" sz="3200" dirty="0" smtClean="0"/>
          </a:p>
          <a:p>
            <a:endParaRPr lang="zh-TW" altLang="en-US" dirty="0"/>
          </a:p>
        </p:txBody>
      </p:sp>
      <p:sp>
        <p:nvSpPr>
          <p:cNvPr id="9" name="圓角矩形 8"/>
          <p:cNvSpPr/>
          <p:nvPr/>
        </p:nvSpPr>
        <p:spPr>
          <a:xfrm>
            <a:off x="1571604" y="5786454"/>
            <a:ext cx="1928826" cy="50006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向右箭號 9"/>
          <p:cNvSpPr/>
          <p:nvPr/>
        </p:nvSpPr>
        <p:spPr>
          <a:xfrm>
            <a:off x="642910" y="5857892"/>
            <a:ext cx="857256" cy="35719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圓角矩形 10"/>
          <p:cNvSpPr/>
          <p:nvPr/>
        </p:nvSpPr>
        <p:spPr>
          <a:xfrm>
            <a:off x="214282" y="2928934"/>
            <a:ext cx="5572164" cy="50006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圓角矩形 11"/>
          <p:cNvSpPr/>
          <p:nvPr/>
        </p:nvSpPr>
        <p:spPr>
          <a:xfrm>
            <a:off x="5572132" y="2357430"/>
            <a:ext cx="3357586" cy="50006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569</Words>
  <Application>Microsoft Office PowerPoint</Application>
  <PresentationFormat>如螢幕大小 (4:3)</PresentationFormat>
  <Paragraphs>70</Paragraphs>
  <Slides>9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第十五大題：閱讀測驗</vt:lpstr>
      <vt:lpstr> 47. What do belugas like to eat?</vt:lpstr>
      <vt:lpstr>第十五大題：閱讀測驗</vt:lpstr>
      <vt:lpstr>  48. What do belugas look like?</vt:lpstr>
      <vt:lpstr>第十五大題：閱讀測驗</vt:lpstr>
      <vt:lpstr>49. Where’s the home for belugas?  </vt:lpstr>
      <vt:lpstr>第十五大題：閱讀測驗</vt:lpstr>
      <vt:lpstr>50. How long does a baby beluga swim together with its mother? </vt:lpstr>
      <vt:lpstr>第十五大題：閱讀測驗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第十五大題：閱讀測驗</dc:title>
  <dc:creator>Administrator</dc:creator>
  <cp:lastModifiedBy>user</cp:lastModifiedBy>
  <cp:revision>20</cp:revision>
  <dcterms:created xsi:type="dcterms:W3CDTF">2017-08-22T03:54:54Z</dcterms:created>
  <dcterms:modified xsi:type="dcterms:W3CDTF">2017-09-12T02:11:14Z</dcterms:modified>
</cp:coreProperties>
</file>