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5" r:id="rId3"/>
    <p:sldId id="259" r:id="rId4"/>
    <p:sldId id="260" r:id="rId5"/>
    <p:sldId id="258" r:id="rId6"/>
    <p:sldId id="266" r:id="rId7"/>
    <p:sldId id="262" r:id="rId8"/>
    <p:sldId id="264" r:id="rId9"/>
    <p:sldId id="270" r:id="rId10"/>
    <p:sldId id="269" r:id="rId11"/>
    <p:sldId id="257" r:id="rId12"/>
    <p:sldId id="263" r:id="rId13"/>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charset="0"/>
        <a:ea typeface="ＭＳ Ｐゴシック" charset="-128"/>
        <a:cs typeface="+mn-cs"/>
      </a:defRPr>
    </a:lvl5pPr>
    <a:lvl6pPr marL="2286000" algn="l" defTabSz="914400" rtl="0" eaLnBrk="1" latinLnBrk="0" hangingPunct="1">
      <a:defRPr kumimoji="1" sz="2400" kern="1200">
        <a:solidFill>
          <a:schemeClr val="tx1"/>
        </a:solidFill>
        <a:latin typeface="Times New Roman" charset="0"/>
        <a:ea typeface="ＭＳ Ｐゴシック" charset="-128"/>
        <a:cs typeface="+mn-cs"/>
      </a:defRPr>
    </a:lvl6pPr>
    <a:lvl7pPr marL="2743200" algn="l" defTabSz="914400" rtl="0" eaLnBrk="1" latinLnBrk="0" hangingPunct="1">
      <a:defRPr kumimoji="1" sz="2400" kern="1200">
        <a:solidFill>
          <a:schemeClr val="tx1"/>
        </a:solidFill>
        <a:latin typeface="Times New Roman" charset="0"/>
        <a:ea typeface="ＭＳ Ｐゴシック" charset="-128"/>
        <a:cs typeface="+mn-cs"/>
      </a:defRPr>
    </a:lvl7pPr>
    <a:lvl8pPr marL="3200400" algn="l" defTabSz="914400" rtl="0" eaLnBrk="1" latinLnBrk="0" hangingPunct="1">
      <a:defRPr kumimoji="1" sz="2400" kern="1200">
        <a:solidFill>
          <a:schemeClr val="tx1"/>
        </a:solidFill>
        <a:latin typeface="Times New Roman" charset="0"/>
        <a:ea typeface="ＭＳ Ｐゴシック" charset="-128"/>
        <a:cs typeface="+mn-cs"/>
      </a:defRPr>
    </a:lvl8pPr>
    <a:lvl9pPr marL="3657600" algn="l" defTabSz="914400" rtl="0" eaLnBrk="1" latinLnBrk="0" hangingPunct="1">
      <a:defRPr kumimoji="1" sz="24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66"/>
    <a:srgbClr val="FF5050"/>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45" autoAdjust="0"/>
    <p:restoredTop sz="86473" autoAdjust="0"/>
  </p:normalViewPr>
  <p:slideViewPr>
    <p:cSldViewPr>
      <p:cViewPr varScale="1">
        <p:scale>
          <a:sx n="99" d="100"/>
          <a:sy n="99" d="100"/>
        </p:scale>
        <p:origin x="-20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9B7EC-B3F3-4056-B79F-00F5FE436CA3}" type="doc">
      <dgm:prSet loTypeId="urn:microsoft.com/office/officeart/2005/8/layout/venn1" loCatId="relationship" qsTypeId="urn:microsoft.com/office/officeart/2005/8/quickstyle/3d9" qsCatId="3D" csTypeId="urn:microsoft.com/office/officeart/2005/8/colors/accent0_1" csCatId="mainScheme" phldr="1"/>
      <dgm:spPr/>
    </dgm:pt>
    <dgm:pt modelId="{B9764CBE-BAA4-4445-BAB3-056F56CEBF71}">
      <dgm:prSet phldrT="[文字]"/>
      <dgm:spPr/>
      <dgm:t>
        <a:bodyPr/>
        <a:lstStyle/>
        <a:p>
          <a:r>
            <a:rPr lang="zh-TW" altLang="en-US" dirty="0" smtClean="0"/>
            <a:t>眼見</a:t>
          </a:r>
          <a:endParaRPr lang="zh-TW" altLang="en-US" dirty="0"/>
        </a:p>
      </dgm:t>
    </dgm:pt>
    <dgm:pt modelId="{AD0FE281-95FA-4951-8AF8-1277FA2A6374}" type="parTrans" cxnId="{ECC436D7-D5E7-4EEA-A9D9-93FB3942D05F}">
      <dgm:prSet/>
      <dgm:spPr/>
      <dgm:t>
        <a:bodyPr/>
        <a:lstStyle/>
        <a:p>
          <a:endParaRPr lang="zh-TW" altLang="en-US"/>
        </a:p>
      </dgm:t>
    </dgm:pt>
    <dgm:pt modelId="{E9B8FBF7-4389-4FB6-87E6-128800EF65EE}" type="sibTrans" cxnId="{ECC436D7-D5E7-4EEA-A9D9-93FB3942D05F}">
      <dgm:prSet/>
      <dgm:spPr/>
      <dgm:t>
        <a:bodyPr/>
        <a:lstStyle/>
        <a:p>
          <a:endParaRPr lang="zh-TW" altLang="en-US"/>
        </a:p>
      </dgm:t>
    </dgm:pt>
    <dgm:pt modelId="{E58DE26A-EEF6-4581-A7A9-10E176E20589}">
      <dgm:prSet/>
      <dgm:spPr/>
      <dgm:t>
        <a:bodyPr/>
        <a:lstStyle/>
        <a:p>
          <a:r>
            <a:rPr lang="zh-TW" altLang="en-US" smtClean="0"/>
            <a:t>耳聞</a:t>
          </a:r>
          <a:endParaRPr lang="en-US" altLang="zh-TW" dirty="0" smtClean="0"/>
        </a:p>
      </dgm:t>
    </dgm:pt>
    <dgm:pt modelId="{5BBE796A-4EA1-44C6-B16F-2ABAAACA3702}" type="parTrans" cxnId="{3A52728C-F5E3-4D5F-A20E-F27FB0B8A070}">
      <dgm:prSet/>
      <dgm:spPr/>
      <dgm:t>
        <a:bodyPr/>
        <a:lstStyle/>
        <a:p>
          <a:endParaRPr lang="zh-TW" altLang="en-US"/>
        </a:p>
      </dgm:t>
    </dgm:pt>
    <dgm:pt modelId="{12AE81E2-5D1A-4A14-A2D3-3E643B06BDED}" type="sibTrans" cxnId="{3A52728C-F5E3-4D5F-A20E-F27FB0B8A070}">
      <dgm:prSet/>
      <dgm:spPr/>
      <dgm:t>
        <a:bodyPr/>
        <a:lstStyle/>
        <a:p>
          <a:endParaRPr lang="zh-TW" altLang="en-US"/>
        </a:p>
      </dgm:t>
    </dgm:pt>
    <dgm:pt modelId="{4C31E953-0BCF-4A16-B71A-E36EE23ACBDE}">
      <dgm:prSet/>
      <dgm:spPr/>
      <dgm:t>
        <a:bodyPr/>
        <a:lstStyle/>
        <a:p>
          <a:r>
            <a:rPr lang="zh-TW" altLang="en-US" smtClean="0"/>
            <a:t>感受</a:t>
          </a:r>
          <a:endParaRPr lang="zh-TW" altLang="en-US" dirty="0"/>
        </a:p>
      </dgm:t>
    </dgm:pt>
    <dgm:pt modelId="{50132762-305E-4FF5-B93A-606141B2D92C}" type="parTrans" cxnId="{95E73DA4-03DC-4D8E-B9A6-44E80B6BE170}">
      <dgm:prSet/>
      <dgm:spPr/>
      <dgm:t>
        <a:bodyPr/>
        <a:lstStyle/>
        <a:p>
          <a:endParaRPr lang="zh-TW" altLang="en-US"/>
        </a:p>
      </dgm:t>
    </dgm:pt>
    <dgm:pt modelId="{72959603-7793-49FA-9A17-A05DD9E1DA0C}" type="sibTrans" cxnId="{95E73DA4-03DC-4D8E-B9A6-44E80B6BE170}">
      <dgm:prSet/>
      <dgm:spPr/>
      <dgm:t>
        <a:bodyPr/>
        <a:lstStyle/>
        <a:p>
          <a:endParaRPr lang="zh-TW" altLang="en-US"/>
        </a:p>
      </dgm:t>
    </dgm:pt>
    <dgm:pt modelId="{544511B7-7291-4368-AF40-EAEC0F22902A}" type="pres">
      <dgm:prSet presAssocID="{AD49B7EC-B3F3-4056-B79F-00F5FE436CA3}" presName="compositeShape" presStyleCnt="0">
        <dgm:presLayoutVars>
          <dgm:chMax val="7"/>
          <dgm:dir/>
          <dgm:resizeHandles val="exact"/>
        </dgm:presLayoutVars>
      </dgm:prSet>
      <dgm:spPr/>
    </dgm:pt>
    <dgm:pt modelId="{B229C5CB-1F3B-42D4-9DCD-C96B120CCCCC}" type="pres">
      <dgm:prSet presAssocID="{B9764CBE-BAA4-4445-BAB3-056F56CEBF71}" presName="circ1" presStyleLbl="vennNode1" presStyleIdx="0" presStyleCnt="3"/>
      <dgm:spPr/>
      <dgm:t>
        <a:bodyPr/>
        <a:lstStyle/>
        <a:p>
          <a:endParaRPr lang="zh-TW" altLang="en-US"/>
        </a:p>
      </dgm:t>
    </dgm:pt>
    <dgm:pt modelId="{1EEEEB2F-0EDE-40B3-82FC-C9DAF5FCA645}" type="pres">
      <dgm:prSet presAssocID="{B9764CBE-BAA4-4445-BAB3-056F56CEBF71}" presName="circ1Tx" presStyleLbl="revTx" presStyleIdx="0" presStyleCnt="0">
        <dgm:presLayoutVars>
          <dgm:chMax val="0"/>
          <dgm:chPref val="0"/>
          <dgm:bulletEnabled val="1"/>
        </dgm:presLayoutVars>
      </dgm:prSet>
      <dgm:spPr/>
      <dgm:t>
        <a:bodyPr/>
        <a:lstStyle/>
        <a:p>
          <a:endParaRPr lang="zh-TW" altLang="en-US"/>
        </a:p>
      </dgm:t>
    </dgm:pt>
    <dgm:pt modelId="{6596BEEE-66D0-4118-902A-5A31CF76443A}" type="pres">
      <dgm:prSet presAssocID="{E58DE26A-EEF6-4581-A7A9-10E176E20589}" presName="circ2" presStyleLbl="vennNode1" presStyleIdx="1" presStyleCnt="3"/>
      <dgm:spPr/>
      <dgm:t>
        <a:bodyPr/>
        <a:lstStyle/>
        <a:p>
          <a:endParaRPr lang="zh-TW" altLang="en-US"/>
        </a:p>
      </dgm:t>
    </dgm:pt>
    <dgm:pt modelId="{23847B27-4AA2-4F5B-ABFC-2164B3E55FD3}" type="pres">
      <dgm:prSet presAssocID="{E58DE26A-EEF6-4581-A7A9-10E176E20589}" presName="circ2Tx" presStyleLbl="revTx" presStyleIdx="0" presStyleCnt="0">
        <dgm:presLayoutVars>
          <dgm:chMax val="0"/>
          <dgm:chPref val="0"/>
          <dgm:bulletEnabled val="1"/>
        </dgm:presLayoutVars>
      </dgm:prSet>
      <dgm:spPr/>
      <dgm:t>
        <a:bodyPr/>
        <a:lstStyle/>
        <a:p>
          <a:endParaRPr lang="zh-TW" altLang="en-US"/>
        </a:p>
      </dgm:t>
    </dgm:pt>
    <dgm:pt modelId="{D0F928AF-B049-465A-9671-E3D8759AC26B}" type="pres">
      <dgm:prSet presAssocID="{4C31E953-0BCF-4A16-B71A-E36EE23ACBDE}" presName="circ3" presStyleLbl="vennNode1" presStyleIdx="2" presStyleCnt="3"/>
      <dgm:spPr/>
      <dgm:t>
        <a:bodyPr/>
        <a:lstStyle/>
        <a:p>
          <a:endParaRPr lang="zh-TW" altLang="en-US"/>
        </a:p>
      </dgm:t>
    </dgm:pt>
    <dgm:pt modelId="{CB2078BC-6921-4CB2-B74C-9CC8D26B4342}" type="pres">
      <dgm:prSet presAssocID="{4C31E953-0BCF-4A16-B71A-E36EE23ACBDE}" presName="circ3Tx" presStyleLbl="revTx" presStyleIdx="0" presStyleCnt="0">
        <dgm:presLayoutVars>
          <dgm:chMax val="0"/>
          <dgm:chPref val="0"/>
          <dgm:bulletEnabled val="1"/>
        </dgm:presLayoutVars>
      </dgm:prSet>
      <dgm:spPr/>
      <dgm:t>
        <a:bodyPr/>
        <a:lstStyle/>
        <a:p>
          <a:endParaRPr lang="zh-TW" altLang="en-US"/>
        </a:p>
      </dgm:t>
    </dgm:pt>
  </dgm:ptLst>
  <dgm:cxnLst>
    <dgm:cxn modelId="{4E7473E9-3FD4-404E-86F8-5D801A8DBA5F}" type="presOf" srcId="{E58DE26A-EEF6-4581-A7A9-10E176E20589}" destId="{6596BEEE-66D0-4118-902A-5A31CF76443A}" srcOrd="1" destOrd="0" presId="urn:microsoft.com/office/officeart/2005/8/layout/venn1"/>
    <dgm:cxn modelId="{ECC436D7-D5E7-4EEA-A9D9-93FB3942D05F}" srcId="{AD49B7EC-B3F3-4056-B79F-00F5FE436CA3}" destId="{B9764CBE-BAA4-4445-BAB3-056F56CEBF71}" srcOrd="0" destOrd="0" parTransId="{AD0FE281-95FA-4951-8AF8-1277FA2A6374}" sibTransId="{E9B8FBF7-4389-4FB6-87E6-128800EF65EE}"/>
    <dgm:cxn modelId="{3A52728C-F5E3-4D5F-A20E-F27FB0B8A070}" srcId="{AD49B7EC-B3F3-4056-B79F-00F5FE436CA3}" destId="{E58DE26A-EEF6-4581-A7A9-10E176E20589}" srcOrd="1" destOrd="0" parTransId="{5BBE796A-4EA1-44C6-B16F-2ABAAACA3702}" sibTransId="{12AE81E2-5D1A-4A14-A2D3-3E643B06BDED}"/>
    <dgm:cxn modelId="{1428DA86-4C7E-41E9-BD46-D538F0129BD4}" type="presOf" srcId="{AD49B7EC-B3F3-4056-B79F-00F5FE436CA3}" destId="{544511B7-7291-4368-AF40-EAEC0F22902A}" srcOrd="0" destOrd="0" presId="urn:microsoft.com/office/officeart/2005/8/layout/venn1"/>
    <dgm:cxn modelId="{95E73DA4-03DC-4D8E-B9A6-44E80B6BE170}" srcId="{AD49B7EC-B3F3-4056-B79F-00F5FE436CA3}" destId="{4C31E953-0BCF-4A16-B71A-E36EE23ACBDE}" srcOrd="2" destOrd="0" parTransId="{50132762-305E-4FF5-B93A-606141B2D92C}" sibTransId="{72959603-7793-49FA-9A17-A05DD9E1DA0C}"/>
    <dgm:cxn modelId="{43367CC2-00A7-42D7-BEB2-8C57736D6B96}" type="presOf" srcId="{4C31E953-0BCF-4A16-B71A-E36EE23ACBDE}" destId="{CB2078BC-6921-4CB2-B74C-9CC8D26B4342}" srcOrd="0" destOrd="0" presId="urn:microsoft.com/office/officeart/2005/8/layout/venn1"/>
    <dgm:cxn modelId="{75155279-CCB0-410F-B0D4-DEA5FBDA85E9}" type="presOf" srcId="{E58DE26A-EEF6-4581-A7A9-10E176E20589}" destId="{23847B27-4AA2-4F5B-ABFC-2164B3E55FD3}" srcOrd="0" destOrd="0" presId="urn:microsoft.com/office/officeart/2005/8/layout/venn1"/>
    <dgm:cxn modelId="{07FE5475-4AF7-42C6-B98D-0CD344667AAE}" type="presOf" srcId="{B9764CBE-BAA4-4445-BAB3-056F56CEBF71}" destId="{B229C5CB-1F3B-42D4-9DCD-C96B120CCCCC}" srcOrd="1" destOrd="0" presId="urn:microsoft.com/office/officeart/2005/8/layout/venn1"/>
    <dgm:cxn modelId="{1C708034-7EFE-487A-B228-4590695176F7}" type="presOf" srcId="{4C31E953-0BCF-4A16-B71A-E36EE23ACBDE}" destId="{D0F928AF-B049-465A-9671-E3D8759AC26B}" srcOrd="1" destOrd="0" presId="urn:microsoft.com/office/officeart/2005/8/layout/venn1"/>
    <dgm:cxn modelId="{9FAA3E68-C0CF-491E-A2E7-EA1EAAC89B58}" type="presOf" srcId="{B9764CBE-BAA4-4445-BAB3-056F56CEBF71}" destId="{1EEEEB2F-0EDE-40B3-82FC-C9DAF5FCA645}" srcOrd="0" destOrd="0" presId="urn:microsoft.com/office/officeart/2005/8/layout/venn1"/>
    <dgm:cxn modelId="{A5BB08F2-4D11-4383-9B46-605960647192}" type="presParOf" srcId="{544511B7-7291-4368-AF40-EAEC0F22902A}" destId="{B229C5CB-1F3B-42D4-9DCD-C96B120CCCCC}" srcOrd="0" destOrd="0" presId="urn:microsoft.com/office/officeart/2005/8/layout/venn1"/>
    <dgm:cxn modelId="{BDA88BD7-0932-4E3C-90E4-C3C326F7BAA6}" type="presParOf" srcId="{544511B7-7291-4368-AF40-EAEC0F22902A}" destId="{1EEEEB2F-0EDE-40B3-82FC-C9DAF5FCA645}" srcOrd="1" destOrd="0" presId="urn:microsoft.com/office/officeart/2005/8/layout/venn1"/>
    <dgm:cxn modelId="{624F74E7-C909-48E0-8159-5457538C6788}" type="presParOf" srcId="{544511B7-7291-4368-AF40-EAEC0F22902A}" destId="{6596BEEE-66D0-4118-902A-5A31CF76443A}" srcOrd="2" destOrd="0" presId="urn:microsoft.com/office/officeart/2005/8/layout/venn1"/>
    <dgm:cxn modelId="{7B777122-E7D8-4AE5-B43A-08E96BFEABB6}" type="presParOf" srcId="{544511B7-7291-4368-AF40-EAEC0F22902A}" destId="{23847B27-4AA2-4F5B-ABFC-2164B3E55FD3}" srcOrd="3" destOrd="0" presId="urn:microsoft.com/office/officeart/2005/8/layout/venn1"/>
    <dgm:cxn modelId="{C66D8B8E-AB9C-4100-A58F-150DB6DFB0A8}" type="presParOf" srcId="{544511B7-7291-4368-AF40-EAEC0F22902A}" destId="{D0F928AF-B049-465A-9671-E3D8759AC26B}" srcOrd="4" destOrd="0" presId="urn:microsoft.com/office/officeart/2005/8/layout/venn1"/>
    <dgm:cxn modelId="{0A3366F2-CAC3-4BE6-903E-F93D630D1A66}" type="presParOf" srcId="{544511B7-7291-4368-AF40-EAEC0F22902A}" destId="{CB2078BC-6921-4CB2-B74C-9CC8D26B4342}" srcOrd="5"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EA8162-3AE1-4EF8-B991-0783D08B60DA}" type="datetimeFigureOut">
              <a:rPr lang="zh-TW" altLang="en-US" smtClean="0"/>
              <a:pPr/>
              <a:t>2017/12/27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7F4DDE-C1D0-4D15-A08A-79335F22BD3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9B90475-964B-4AE4-B55C-4A5C21E0F635}" type="slidenum">
              <a:rPr lang="ja-JP" altLang="en-US"/>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28608;&#30332;&#23401;&#23376;&#30340;&#28507;&#33021;&#65292;&#32102;&#20182;&#20497;&#26368;&#22823;&#30340;&#32709;&#33152;%20_%20&#37085;&#24291;&#25165;_%20TEDxTaipeiED.mp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9B90475-964B-4AE4-B55C-4A5C21E0F635}" type="slidenum">
              <a:rPr lang="ja-JP" altLang="en-US" smtClean="0"/>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0DAA5-2B56-46CA-B045-27EC479C1F5B}" type="slidenum">
              <a:rPr lang="ja-JP" altLang="en-US"/>
              <a:pPr/>
              <a:t>11</a:t>
            </a:fld>
            <a:endParaRPr lang="en-US" altLang="ja-JP"/>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2400" dirty="0" smtClean="0"/>
              <a:t>2.</a:t>
            </a:r>
            <a:r>
              <a:rPr lang="zh-TW" altLang="en-US" sz="2400" dirty="0" smtClean="0"/>
              <a:t>可以在家自在開口，但從幼兒園開始便不會在學校與同學老師說話，只肯在弟弟班上讀故事給弟弟和同學聽</a:t>
            </a:r>
            <a:endParaRPr lang="zh-TW" altLang="en-US" sz="2400" dirty="0"/>
          </a:p>
        </p:txBody>
      </p:sp>
      <p:sp>
        <p:nvSpPr>
          <p:cNvPr id="4" name="投影片編號版面配置區 3"/>
          <p:cNvSpPr>
            <a:spLocks noGrp="1"/>
          </p:cNvSpPr>
          <p:nvPr>
            <p:ph type="sldNum" sz="quarter" idx="10"/>
          </p:nvPr>
        </p:nvSpPr>
        <p:spPr/>
        <p:txBody>
          <a:bodyPr/>
          <a:lstStyle/>
          <a:p>
            <a:fld id="{49B90475-964B-4AE4-B55C-4A5C21E0F635}" type="slidenum">
              <a:rPr lang="ja-JP" altLang="en-US" smtClean="0"/>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dirty="0" smtClean="0"/>
              <a:t>3.</a:t>
            </a:r>
            <a:r>
              <a:rPr lang="zh-TW" altLang="en-US" sz="1200" dirty="0" smtClean="0"/>
              <a:t>在領導日的演說中說明自己是透過在弟弟的班上說故事練習第八個習慣。</a:t>
            </a:r>
            <a:endParaRPr lang="zh-TW" altLang="en-US" dirty="0"/>
          </a:p>
        </p:txBody>
      </p:sp>
      <p:sp>
        <p:nvSpPr>
          <p:cNvPr id="4" name="投影片編號版面配置區 3"/>
          <p:cNvSpPr>
            <a:spLocks noGrp="1"/>
          </p:cNvSpPr>
          <p:nvPr>
            <p:ph type="sldNum" sz="quarter" idx="10"/>
          </p:nvPr>
        </p:nvSpPr>
        <p:spPr/>
        <p:txBody>
          <a:bodyPr/>
          <a:lstStyle/>
          <a:p>
            <a:fld id="{49B90475-964B-4AE4-B55C-4A5C21E0F635}" type="slidenum">
              <a:rPr lang="ja-JP" altLang="en-US" smtClean="0"/>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dirty="0" smtClean="0">
                <a:latin typeface="+mn-ea"/>
              </a:rPr>
              <a:t>4.</a:t>
            </a:r>
            <a:r>
              <a:rPr lang="zh-TW" altLang="en-US" sz="1200" dirty="0" smtClean="0">
                <a:latin typeface="+mn-ea"/>
              </a:rPr>
              <a:t>昆蟲老師</a:t>
            </a:r>
            <a:r>
              <a:rPr lang="en-US" altLang="zh-TW" sz="1200" dirty="0" smtClean="0">
                <a:latin typeface="+mn-ea"/>
              </a:rPr>
              <a:t>3</a:t>
            </a:r>
            <a:r>
              <a:rPr lang="zh-TW" altLang="en-US" sz="1200" dirty="0" smtClean="0">
                <a:latin typeface="+mn-ea"/>
              </a:rPr>
              <a:t>、</a:t>
            </a:r>
            <a:r>
              <a:rPr lang="en-US" altLang="zh-TW" sz="1200" dirty="0" smtClean="0">
                <a:latin typeface="+mn-ea"/>
              </a:rPr>
              <a:t>816</a:t>
            </a:r>
            <a:r>
              <a:rPr lang="zh-TW" altLang="en-US" sz="1200" dirty="0" smtClean="0">
                <a:latin typeface="+mn-ea"/>
              </a:rPr>
              <a:t>、</a:t>
            </a:r>
            <a:r>
              <a:rPr lang="en-US" altLang="zh-TW" sz="1200" dirty="0" smtClean="0">
                <a:latin typeface="+mn-ea"/>
              </a:rPr>
              <a:t>1431</a:t>
            </a:r>
            <a:endParaRPr lang="zh-TW" altLang="en-US" dirty="0"/>
          </a:p>
        </p:txBody>
      </p:sp>
      <p:sp>
        <p:nvSpPr>
          <p:cNvPr id="4" name="投影片編號版面配置區 3"/>
          <p:cNvSpPr>
            <a:spLocks noGrp="1"/>
          </p:cNvSpPr>
          <p:nvPr>
            <p:ph type="sldNum" sz="quarter" idx="10"/>
          </p:nvPr>
        </p:nvSpPr>
        <p:spPr/>
        <p:txBody>
          <a:bodyPr/>
          <a:lstStyle/>
          <a:p>
            <a:fld id="{49B90475-964B-4AE4-B55C-4A5C21E0F635}" type="slidenum">
              <a:rPr lang="ja-JP" altLang="en-US" smtClean="0"/>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5.</a:t>
            </a:r>
            <a:r>
              <a:rPr lang="zh-TW" altLang="en-US" dirty="0" smtClean="0"/>
              <a:t>正向的習慣可以創造出好的環境，而好的環境也會幫助我們培養好的習慣。</a:t>
            </a:r>
            <a:endParaRPr lang="en-US" altLang="zh-TW" dirty="0" smtClean="0"/>
          </a:p>
          <a:p>
            <a:r>
              <a:rPr lang="zh-TW" altLang="en-US" dirty="0" smtClean="0"/>
              <a:t>有一個總是打架的女孩子轉進寇姆斯小學，一開始雖然情況不太好，會帶著從前的習慣，但因為這邊的每個人都對他很好，所以她很快就發現有事的時候不需要打一架，只需要好好說</a:t>
            </a:r>
            <a:endParaRPr lang="en-US" altLang="zh-TW" dirty="0" smtClean="0"/>
          </a:p>
          <a:p>
            <a:r>
              <a:rPr lang="zh-TW" altLang="en-US" dirty="0" smtClean="0"/>
              <a:t>而打造校園文化不是偶然的，是各方協助全校的努力。</a:t>
            </a:r>
            <a:endParaRPr lang="zh-TW" altLang="en-US" dirty="0"/>
          </a:p>
        </p:txBody>
      </p:sp>
      <p:sp>
        <p:nvSpPr>
          <p:cNvPr id="4" name="投影片編號版面配置區 3"/>
          <p:cNvSpPr>
            <a:spLocks noGrp="1"/>
          </p:cNvSpPr>
          <p:nvPr>
            <p:ph type="sldNum" sz="quarter" idx="10"/>
          </p:nvPr>
        </p:nvSpPr>
        <p:spPr/>
        <p:txBody>
          <a:bodyPr/>
          <a:lstStyle/>
          <a:p>
            <a:fld id="{49B90475-964B-4AE4-B55C-4A5C21E0F635}" type="slidenum">
              <a:rPr lang="ja-JP" altLang="en-US" smtClean="0"/>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6.</a:t>
            </a:r>
            <a:r>
              <a:rPr lang="zh-TW" altLang="en-US" dirty="0" smtClean="0"/>
              <a:t>學生從校園中的每一處都能看看見七個習慣的蹤影，透過家長的圖孩子的圖畫，強調每個人都對學校的成功會有貢獻。</a:t>
            </a:r>
            <a:endParaRPr lang="en-US" altLang="zh-TW" dirty="0" smtClean="0"/>
          </a:p>
          <a:p>
            <a:r>
              <a:rPr lang="zh-TW" altLang="en-US" dirty="0" smtClean="0"/>
              <a:t>口出穢言的孩子，轉學來到了寇姆斯小學一開始依然愛說不好聽的話，但老師用語言改變孩子，每天對著他說</a:t>
            </a:r>
            <a:r>
              <a:rPr lang="en-US" altLang="zh-TW" dirty="0" smtClean="0"/>
              <a:t>【</a:t>
            </a:r>
            <a:r>
              <a:rPr lang="zh-TW" altLang="en-US" dirty="0" smtClean="0"/>
              <a:t>我們愛你</a:t>
            </a:r>
            <a:r>
              <a:rPr lang="en-US" altLang="zh-TW" dirty="0" smtClean="0"/>
              <a:t>】</a:t>
            </a:r>
            <a:r>
              <a:rPr lang="zh-TW" altLang="en-US" dirty="0" smtClean="0"/>
              <a:t>一開始會咒罵回應，經過幾個月孩子竟然回覆了</a:t>
            </a:r>
            <a:r>
              <a:rPr lang="en-US" altLang="zh-TW" dirty="0" smtClean="0"/>
              <a:t>【</a:t>
            </a:r>
            <a:r>
              <a:rPr lang="zh-TW" altLang="en-US" dirty="0" smtClean="0"/>
              <a:t>我也愛你們</a:t>
            </a:r>
            <a:r>
              <a:rPr lang="en-US" altLang="zh-TW" dirty="0" smtClean="0"/>
              <a:t>】</a:t>
            </a:r>
            <a:r>
              <a:rPr lang="zh-TW" altLang="en-US" dirty="0" smtClean="0"/>
              <a:t>，還成了校園裡受歡迎的人。</a:t>
            </a:r>
            <a:endParaRPr lang="en-US" altLang="zh-TW" dirty="0" smtClean="0"/>
          </a:p>
          <a:p>
            <a:r>
              <a:rPr lang="zh-TW" altLang="en-US" dirty="0" smtClean="0"/>
              <a:t>學生未來可能會忘記妳教她過什麼，但他們永遠會記得你給他的感受，孩子們不只需要正面的語言還需要有好的感受。</a:t>
            </a:r>
            <a:endParaRPr lang="zh-TW" altLang="en-US" dirty="0"/>
          </a:p>
        </p:txBody>
      </p:sp>
      <p:sp>
        <p:nvSpPr>
          <p:cNvPr id="4" name="投影片編號版面配置區 3"/>
          <p:cNvSpPr>
            <a:spLocks noGrp="1"/>
          </p:cNvSpPr>
          <p:nvPr>
            <p:ph type="sldNum" sz="quarter" idx="10"/>
          </p:nvPr>
        </p:nvSpPr>
        <p:spPr/>
        <p:txBody>
          <a:bodyPr/>
          <a:lstStyle/>
          <a:p>
            <a:fld id="{49B90475-964B-4AE4-B55C-4A5C21E0F635}" type="slidenum">
              <a:rPr lang="ja-JP" altLang="en-US" smtClean="0"/>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7.</a:t>
            </a:r>
            <a:r>
              <a:rPr lang="zh-TW" altLang="en-US" dirty="0" smtClean="0"/>
              <a:t>讓領導力人人有份</a:t>
            </a:r>
            <a:endParaRPr lang="zh-TW" altLang="en-US" dirty="0"/>
          </a:p>
        </p:txBody>
      </p:sp>
      <p:sp>
        <p:nvSpPr>
          <p:cNvPr id="4" name="投影片編號版面配置區 3"/>
          <p:cNvSpPr>
            <a:spLocks noGrp="1"/>
          </p:cNvSpPr>
          <p:nvPr>
            <p:ph type="sldNum" sz="quarter" idx="10"/>
          </p:nvPr>
        </p:nvSpPr>
        <p:spPr/>
        <p:txBody>
          <a:bodyPr/>
          <a:lstStyle/>
          <a:p>
            <a:fld id="{49B90475-964B-4AE4-B55C-4A5C21E0F635}" type="slidenum">
              <a:rPr lang="ja-JP" altLang="en-US" smtClean="0"/>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u="none" dirty="0" smtClean="0">
                <a:hlinkClick r:id="rId3" action="ppaction://hlinkfile"/>
              </a:rPr>
              <a:t>8.</a:t>
            </a:r>
            <a:r>
              <a:rPr lang="zh-TW" altLang="en-US" sz="1200" u="none" dirty="0" smtClean="0">
                <a:hlinkClick r:id="rId3" action="ppaction://hlinkfile"/>
              </a:rPr>
              <a:t>幫助孩子的翅膀變大</a:t>
            </a:r>
            <a:r>
              <a:rPr lang="en-US" altLang="zh-TW" sz="1200" u="none" dirty="0" smtClean="0"/>
              <a:t>1.59</a:t>
            </a:r>
            <a:endParaRPr lang="zh-TW" altLang="en-US" sz="1200" u="none" dirty="0" smtClean="0"/>
          </a:p>
          <a:p>
            <a:endParaRPr lang="zh-TW" altLang="en-US" dirty="0"/>
          </a:p>
        </p:txBody>
      </p:sp>
      <p:sp>
        <p:nvSpPr>
          <p:cNvPr id="4" name="投影片編號版面配置區 3"/>
          <p:cNvSpPr>
            <a:spLocks noGrp="1"/>
          </p:cNvSpPr>
          <p:nvPr>
            <p:ph type="sldNum" sz="quarter" idx="10"/>
          </p:nvPr>
        </p:nvSpPr>
        <p:spPr/>
        <p:txBody>
          <a:bodyPr/>
          <a:lstStyle/>
          <a:p>
            <a:fld id="{49B90475-964B-4AE4-B55C-4A5C21E0F635}" type="slidenum">
              <a:rPr lang="ja-JP" altLang="en-US" smtClean="0"/>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9.</a:t>
            </a:r>
            <a:r>
              <a:rPr lang="zh-TW" altLang="en-US" dirty="0" smtClean="0"/>
              <a:t>班會自由決定事務</a:t>
            </a:r>
            <a:r>
              <a:rPr lang="zh-TW" altLang="en-US" baseline="0" dirty="0" smtClean="0"/>
              <a:t>，</a:t>
            </a:r>
            <a:r>
              <a:rPr lang="zh-TW" altLang="en-US" dirty="0" smtClean="0"/>
              <a:t>這次的歲末成果發表會，開班會決定歌曲</a:t>
            </a:r>
            <a:endParaRPr lang="zh-TW" altLang="en-US" dirty="0"/>
          </a:p>
        </p:txBody>
      </p:sp>
      <p:sp>
        <p:nvSpPr>
          <p:cNvPr id="4" name="投影片編號版面配置區 3"/>
          <p:cNvSpPr>
            <a:spLocks noGrp="1"/>
          </p:cNvSpPr>
          <p:nvPr>
            <p:ph type="sldNum" sz="quarter" idx="10"/>
          </p:nvPr>
        </p:nvSpPr>
        <p:spPr/>
        <p:txBody>
          <a:bodyPr/>
          <a:lstStyle/>
          <a:p>
            <a:fld id="{49B90475-964B-4AE4-B55C-4A5C21E0F635}" type="slidenum">
              <a:rPr lang="ja-JP" altLang="en-US" smtClean="0"/>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5175" name="Group 55"/>
          <p:cNvGrpSpPr>
            <a:grpSpLocks noChangeAspect="1"/>
          </p:cNvGrpSpPr>
          <p:nvPr userDrawn="1"/>
        </p:nvGrpSpPr>
        <p:grpSpPr bwMode="auto">
          <a:xfrm>
            <a:off x="7812088" y="5876925"/>
            <a:ext cx="881062" cy="779463"/>
            <a:chOff x="377" y="151"/>
            <a:chExt cx="1108" cy="980"/>
          </a:xfrm>
        </p:grpSpPr>
        <p:sp>
          <p:nvSpPr>
            <p:cNvPr id="5148" name="Freeform 28"/>
            <p:cNvSpPr>
              <a:spLocks noChangeAspect="1"/>
            </p:cNvSpPr>
            <p:nvPr userDrawn="1"/>
          </p:nvSpPr>
          <p:spPr bwMode="auto">
            <a:xfrm>
              <a:off x="377" y="794"/>
              <a:ext cx="456" cy="241"/>
            </a:xfrm>
            <a:custGeom>
              <a:avLst/>
              <a:gdLst/>
              <a:ahLst/>
              <a:cxnLst>
                <a:cxn ang="0">
                  <a:pos x="417" y="151"/>
                </a:cxn>
                <a:cxn ang="0">
                  <a:pos x="267" y="128"/>
                </a:cxn>
                <a:cxn ang="0">
                  <a:pos x="69" y="14"/>
                </a:cxn>
                <a:cxn ang="0">
                  <a:pos x="3" y="44"/>
                </a:cxn>
                <a:cxn ang="0">
                  <a:pos x="87" y="122"/>
                </a:cxn>
                <a:cxn ang="0">
                  <a:pos x="237" y="212"/>
                </a:cxn>
                <a:cxn ang="0">
                  <a:pos x="456" y="241"/>
                </a:cxn>
              </a:cxnLst>
              <a:rect l="0" t="0" r="r" b="b"/>
              <a:pathLst>
                <a:path w="456" h="241">
                  <a:moveTo>
                    <a:pt x="417" y="151"/>
                  </a:moveTo>
                  <a:cubicBezTo>
                    <a:pt x="391" y="148"/>
                    <a:pt x="325" y="151"/>
                    <a:pt x="267" y="128"/>
                  </a:cubicBezTo>
                  <a:cubicBezTo>
                    <a:pt x="209" y="105"/>
                    <a:pt x="113" y="28"/>
                    <a:pt x="69" y="14"/>
                  </a:cubicBezTo>
                  <a:cubicBezTo>
                    <a:pt x="25" y="0"/>
                    <a:pt x="0" y="26"/>
                    <a:pt x="3" y="44"/>
                  </a:cubicBezTo>
                  <a:cubicBezTo>
                    <a:pt x="6" y="62"/>
                    <a:pt x="48" y="94"/>
                    <a:pt x="87" y="122"/>
                  </a:cubicBezTo>
                  <a:cubicBezTo>
                    <a:pt x="126" y="150"/>
                    <a:pt x="176" y="192"/>
                    <a:pt x="237" y="212"/>
                  </a:cubicBezTo>
                  <a:cubicBezTo>
                    <a:pt x="298" y="232"/>
                    <a:pt x="411" y="235"/>
                    <a:pt x="456" y="241"/>
                  </a:cubicBezTo>
                </a:path>
              </a:pathLst>
            </a:custGeom>
            <a:noFill/>
            <a:ln w="28575" cap="flat" cmpd="sng">
              <a:solidFill>
                <a:srgbClr val="FF5050"/>
              </a:solidFill>
              <a:prstDash val="solid"/>
              <a:round/>
              <a:headEnd type="none" w="med" len="med"/>
              <a:tailEnd type="none" w="med" len="med"/>
            </a:ln>
            <a:effectLst/>
          </p:spPr>
          <p:txBody>
            <a:bodyPr/>
            <a:lstStyle/>
            <a:p>
              <a:endParaRPr lang="zh-TW" altLang="en-US"/>
            </a:p>
          </p:txBody>
        </p:sp>
        <p:sp>
          <p:nvSpPr>
            <p:cNvPr id="5165" name="Freeform 45"/>
            <p:cNvSpPr>
              <a:spLocks noChangeAspect="1"/>
            </p:cNvSpPr>
            <p:nvPr userDrawn="1"/>
          </p:nvSpPr>
          <p:spPr bwMode="auto">
            <a:xfrm flipH="1">
              <a:off x="752" y="151"/>
              <a:ext cx="647" cy="937"/>
            </a:xfrm>
            <a:custGeom>
              <a:avLst/>
              <a:gdLst/>
              <a:ahLst/>
              <a:cxnLst>
                <a:cxn ang="0">
                  <a:pos x="31" y="23"/>
                </a:cxn>
                <a:cxn ang="0">
                  <a:pos x="47" y="128"/>
                </a:cxn>
                <a:cxn ang="0">
                  <a:pos x="11" y="240"/>
                </a:cxn>
                <a:cxn ang="0">
                  <a:pos x="7" y="329"/>
                </a:cxn>
                <a:cxn ang="0">
                  <a:pos x="55" y="394"/>
                </a:cxn>
                <a:cxn ang="0">
                  <a:pos x="66" y="483"/>
                </a:cxn>
                <a:cxn ang="0">
                  <a:pos x="29" y="669"/>
                </a:cxn>
                <a:cxn ang="0">
                  <a:pos x="11" y="783"/>
                </a:cxn>
                <a:cxn ang="0">
                  <a:pos x="66" y="875"/>
                </a:cxn>
                <a:cxn ang="0">
                  <a:pos x="269" y="931"/>
                </a:cxn>
                <a:cxn ang="0">
                  <a:pos x="490" y="913"/>
                </a:cxn>
                <a:cxn ang="0">
                  <a:pos x="600" y="838"/>
                </a:cxn>
                <a:cxn ang="0">
                  <a:pos x="637" y="669"/>
                </a:cxn>
                <a:cxn ang="0">
                  <a:pos x="545" y="446"/>
                </a:cxn>
                <a:cxn ang="0">
                  <a:pos x="435" y="166"/>
                </a:cxn>
                <a:cxn ang="0">
                  <a:pos x="409" y="95"/>
                </a:cxn>
                <a:cxn ang="0">
                  <a:pos x="403" y="11"/>
                </a:cxn>
                <a:cxn ang="0">
                  <a:pos x="349" y="29"/>
                </a:cxn>
                <a:cxn ang="0">
                  <a:pos x="306" y="72"/>
                </a:cxn>
                <a:cxn ang="0">
                  <a:pos x="250" y="90"/>
                </a:cxn>
                <a:cxn ang="0">
                  <a:pos x="169" y="89"/>
                </a:cxn>
                <a:cxn ang="0">
                  <a:pos x="103" y="41"/>
                </a:cxn>
                <a:cxn ang="0">
                  <a:pos x="31" y="23"/>
                </a:cxn>
              </a:cxnLst>
              <a:rect l="0" t="0" r="r" b="b"/>
              <a:pathLst>
                <a:path w="647" h="937">
                  <a:moveTo>
                    <a:pt x="31" y="23"/>
                  </a:moveTo>
                  <a:cubicBezTo>
                    <a:pt x="22" y="37"/>
                    <a:pt x="50" y="92"/>
                    <a:pt x="47" y="128"/>
                  </a:cubicBezTo>
                  <a:cubicBezTo>
                    <a:pt x="44" y="164"/>
                    <a:pt x="18" y="207"/>
                    <a:pt x="11" y="240"/>
                  </a:cubicBezTo>
                  <a:cubicBezTo>
                    <a:pt x="4" y="273"/>
                    <a:pt x="0" y="303"/>
                    <a:pt x="7" y="329"/>
                  </a:cubicBezTo>
                  <a:cubicBezTo>
                    <a:pt x="14" y="355"/>
                    <a:pt x="45" y="368"/>
                    <a:pt x="55" y="394"/>
                  </a:cubicBezTo>
                  <a:cubicBezTo>
                    <a:pt x="65" y="420"/>
                    <a:pt x="70" y="437"/>
                    <a:pt x="66" y="483"/>
                  </a:cubicBezTo>
                  <a:cubicBezTo>
                    <a:pt x="62" y="529"/>
                    <a:pt x="39" y="620"/>
                    <a:pt x="29" y="669"/>
                  </a:cubicBezTo>
                  <a:cubicBezTo>
                    <a:pt x="19" y="719"/>
                    <a:pt x="5" y="748"/>
                    <a:pt x="11" y="783"/>
                  </a:cubicBezTo>
                  <a:cubicBezTo>
                    <a:pt x="17" y="817"/>
                    <a:pt x="23" y="851"/>
                    <a:pt x="66" y="875"/>
                  </a:cubicBezTo>
                  <a:cubicBezTo>
                    <a:pt x="109" y="899"/>
                    <a:pt x="198" y="925"/>
                    <a:pt x="269" y="931"/>
                  </a:cubicBezTo>
                  <a:cubicBezTo>
                    <a:pt x="340" y="937"/>
                    <a:pt x="435" y="928"/>
                    <a:pt x="490" y="913"/>
                  </a:cubicBezTo>
                  <a:cubicBezTo>
                    <a:pt x="545" y="897"/>
                    <a:pt x="575" y="879"/>
                    <a:pt x="600" y="838"/>
                  </a:cubicBezTo>
                  <a:cubicBezTo>
                    <a:pt x="625" y="798"/>
                    <a:pt x="647" y="735"/>
                    <a:pt x="637" y="669"/>
                  </a:cubicBezTo>
                  <a:cubicBezTo>
                    <a:pt x="628" y="604"/>
                    <a:pt x="579" y="530"/>
                    <a:pt x="545" y="446"/>
                  </a:cubicBezTo>
                  <a:cubicBezTo>
                    <a:pt x="511" y="362"/>
                    <a:pt x="458" y="224"/>
                    <a:pt x="435" y="166"/>
                  </a:cubicBezTo>
                  <a:cubicBezTo>
                    <a:pt x="412" y="108"/>
                    <a:pt x="414" y="121"/>
                    <a:pt x="409" y="95"/>
                  </a:cubicBezTo>
                  <a:cubicBezTo>
                    <a:pt x="404" y="69"/>
                    <a:pt x="413" y="22"/>
                    <a:pt x="403" y="11"/>
                  </a:cubicBezTo>
                  <a:cubicBezTo>
                    <a:pt x="393" y="0"/>
                    <a:pt x="365" y="19"/>
                    <a:pt x="349" y="29"/>
                  </a:cubicBezTo>
                  <a:cubicBezTo>
                    <a:pt x="333" y="39"/>
                    <a:pt x="323" y="62"/>
                    <a:pt x="306" y="72"/>
                  </a:cubicBezTo>
                  <a:cubicBezTo>
                    <a:pt x="289" y="82"/>
                    <a:pt x="273" y="87"/>
                    <a:pt x="250" y="90"/>
                  </a:cubicBezTo>
                  <a:cubicBezTo>
                    <a:pt x="227" y="93"/>
                    <a:pt x="193" y="97"/>
                    <a:pt x="169" y="89"/>
                  </a:cubicBezTo>
                  <a:cubicBezTo>
                    <a:pt x="145" y="81"/>
                    <a:pt x="126" y="52"/>
                    <a:pt x="103" y="41"/>
                  </a:cubicBezTo>
                  <a:cubicBezTo>
                    <a:pt x="80" y="30"/>
                    <a:pt x="40" y="9"/>
                    <a:pt x="31" y="23"/>
                  </a:cubicBezTo>
                  <a:close/>
                </a:path>
              </a:pathLst>
            </a:custGeom>
            <a:solidFill>
              <a:schemeClr val="bg1"/>
            </a:solidFill>
            <a:ln w="28575" cmpd="sng">
              <a:solidFill>
                <a:srgbClr val="FF5050"/>
              </a:solidFill>
              <a:round/>
              <a:headEnd/>
              <a:tailEnd/>
            </a:ln>
            <a:effectLst/>
          </p:spPr>
          <p:txBody>
            <a:bodyPr/>
            <a:lstStyle/>
            <a:p>
              <a:endParaRPr lang="zh-TW" altLang="en-US"/>
            </a:p>
          </p:txBody>
        </p:sp>
        <p:sp>
          <p:nvSpPr>
            <p:cNvPr id="5156" name="Freeform 36"/>
            <p:cNvSpPr>
              <a:spLocks noChangeAspect="1"/>
            </p:cNvSpPr>
            <p:nvPr userDrawn="1"/>
          </p:nvSpPr>
          <p:spPr bwMode="auto">
            <a:xfrm flipH="1">
              <a:off x="1116" y="495"/>
              <a:ext cx="210" cy="50"/>
            </a:xfrm>
            <a:custGeom>
              <a:avLst/>
              <a:gdLst/>
              <a:ahLst/>
              <a:cxnLst>
                <a:cxn ang="0">
                  <a:pos x="0" y="0"/>
                </a:cxn>
                <a:cxn ang="0">
                  <a:pos x="30" y="39"/>
                </a:cxn>
                <a:cxn ang="0">
                  <a:pos x="66" y="45"/>
                </a:cxn>
                <a:cxn ang="0">
                  <a:pos x="102" y="15"/>
                </a:cxn>
                <a:cxn ang="0">
                  <a:pos x="156" y="48"/>
                </a:cxn>
                <a:cxn ang="0">
                  <a:pos x="210" y="24"/>
                </a:cxn>
              </a:cxnLst>
              <a:rect l="0" t="0" r="r" b="b"/>
              <a:pathLst>
                <a:path w="210" h="50">
                  <a:moveTo>
                    <a:pt x="0" y="0"/>
                  </a:moveTo>
                  <a:cubicBezTo>
                    <a:pt x="5" y="6"/>
                    <a:pt x="19" y="32"/>
                    <a:pt x="30" y="39"/>
                  </a:cubicBezTo>
                  <a:cubicBezTo>
                    <a:pt x="41" y="46"/>
                    <a:pt x="54" y="49"/>
                    <a:pt x="66" y="45"/>
                  </a:cubicBezTo>
                  <a:cubicBezTo>
                    <a:pt x="78" y="41"/>
                    <a:pt x="87" y="14"/>
                    <a:pt x="102" y="15"/>
                  </a:cubicBezTo>
                  <a:cubicBezTo>
                    <a:pt x="117" y="16"/>
                    <a:pt x="138" y="46"/>
                    <a:pt x="156" y="48"/>
                  </a:cubicBezTo>
                  <a:cubicBezTo>
                    <a:pt x="174" y="50"/>
                    <a:pt x="191" y="36"/>
                    <a:pt x="210" y="24"/>
                  </a:cubicBezTo>
                </a:path>
              </a:pathLst>
            </a:custGeom>
            <a:noFill/>
            <a:ln w="28575" cmpd="sng">
              <a:solidFill>
                <a:srgbClr val="FF5050"/>
              </a:solidFill>
              <a:round/>
              <a:headEnd/>
              <a:tailEnd/>
            </a:ln>
            <a:effectLst/>
          </p:spPr>
          <p:txBody>
            <a:bodyPr/>
            <a:lstStyle/>
            <a:p>
              <a:endParaRPr lang="zh-TW" altLang="en-US"/>
            </a:p>
          </p:txBody>
        </p:sp>
        <p:sp>
          <p:nvSpPr>
            <p:cNvPr id="5157" name="Oval 37"/>
            <p:cNvSpPr>
              <a:spLocks noChangeAspect="1" noChangeArrowheads="1"/>
            </p:cNvSpPr>
            <p:nvPr userDrawn="1"/>
          </p:nvSpPr>
          <p:spPr bwMode="auto">
            <a:xfrm flipH="1">
              <a:off x="1080" y="351"/>
              <a:ext cx="27" cy="27"/>
            </a:xfrm>
            <a:prstGeom prst="ellipse">
              <a:avLst/>
            </a:prstGeom>
            <a:solidFill>
              <a:schemeClr val="tx1"/>
            </a:solidFill>
            <a:ln w="3175">
              <a:solidFill>
                <a:srgbClr val="FF5050"/>
              </a:solidFill>
              <a:round/>
              <a:headEnd/>
              <a:tailEnd/>
            </a:ln>
            <a:effectLst/>
          </p:spPr>
          <p:txBody>
            <a:bodyPr wrap="none" anchor="ctr"/>
            <a:lstStyle/>
            <a:p>
              <a:endParaRPr lang="zh-TW" altLang="en-US"/>
            </a:p>
          </p:txBody>
        </p:sp>
        <p:sp>
          <p:nvSpPr>
            <p:cNvPr id="5158" name="Oval 38"/>
            <p:cNvSpPr>
              <a:spLocks noChangeAspect="1" noChangeArrowheads="1"/>
            </p:cNvSpPr>
            <p:nvPr userDrawn="1"/>
          </p:nvSpPr>
          <p:spPr bwMode="auto">
            <a:xfrm flipH="1">
              <a:off x="1323" y="354"/>
              <a:ext cx="27" cy="27"/>
            </a:xfrm>
            <a:prstGeom prst="ellipse">
              <a:avLst/>
            </a:prstGeom>
            <a:solidFill>
              <a:schemeClr val="tx1"/>
            </a:solidFill>
            <a:ln w="3175">
              <a:solidFill>
                <a:srgbClr val="FF5050"/>
              </a:solidFill>
              <a:round/>
              <a:headEnd/>
              <a:tailEnd/>
            </a:ln>
            <a:effectLst/>
          </p:spPr>
          <p:txBody>
            <a:bodyPr wrap="none" anchor="ctr"/>
            <a:lstStyle/>
            <a:p>
              <a:endParaRPr lang="zh-TW" altLang="en-US"/>
            </a:p>
          </p:txBody>
        </p:sp>
        <p:sp>
          <p:nvSpPr>
            <p:cNvPr id="5166" name="Freeform 46"/>
            <p:cNvSpPr>
              <a:spLocks noChangeAspect="1"/>
            </p:cNvSpPr>
            <p:nvPr userDrawn="1"/>
          </p:nvSpPr>
          <p:spPr bwMode="auto">
            <a:xfrm flipH="1">
              <a:off x="1242" y="954"/>
              <a:ext cx="84" cy="148"/>
            </a:xfrm>
            <a:custGeom>
              <a:avLst/>
              <a:gdLst/>
              <a:ahLst/>
              <a:cxnLst>
                <a:cxn ang="0">
                  <a:pos x="0" y="0"/>
                </a:cxn>
                <a:cxn ang="0">
                  <a:pos x="12" y="126"/>
                </a:cxn>
                <a:cxn ang="0">
                  <a:pos x="54" y="132"/>
                </a:cxn>
                <a:cxn ang="0">
                  <a:pos x="72" y="78"/>
                </a:cxn>
                <a:cxn ang="0">
                  <a:pos x="84" y="12"/>
                </a:cxn>
              </a:cxnLst>
              <a:rect l="0" t="0" r="r" b="b"/>
              <a:pathLst>
                <a:path w="84" h="148">
                  <a:moveTo>
                    <a:pt x="0" y="0"/>
                  </a:moveTo>
                  <a:cubicBezTo>
                    <a:pt x="3" y="21"/>
                    <a:pt x="3" y="104"/>
                    <a:pt x="12" y="126"/>
                  </a:cubicBezTo>
                  <a:cubicBezTo>
                    <a:pt x="21" y="148"/>
                    <a:pt x="44" y="140"/>
                    <a:pt x="54" y="132"/>
                  </a:cubicBezTo>
                  <a:cubicBezTo>
                    <a:pt x="64" y="124"/>
                    <a:pt x="67" y="98"/>
                    <a:pt x="72" y="78"/>
                  </a:cubicBezTo>
                  <a:cubicBezTo>
                    <a:pt x="77" y="58"/>
                    <a:pt x="82" y="26"/>
                    <a:pt x="84" y="12"/>
                  </a:cubicBezTo>
                </a:path>
              </a:pathLst>
            </a:custGeom>
            <a:solidFill>
              <a:schemeClr val="bg1"/>
            </a:solidFill>
            <a:ln w="28575" cap="flat" cmpd="sng">
              <a:solidFill>
                <a:srgbClr val="FF5050"/>
              </a:solidFill>
              <a:prstDash val="solid"/>
              <a:round/>
              <a:headEnd type="none" w="med" len="med"/>
              <a:tailEnd type="none" w="med" len="med"/>
            </a:ln>
            <a:effectLst/>
          </p:spPr>
          <p:txBody>
            <a:bodyPr/>
            <a:lstStyle/>
            <a:p>
              <a:endParaRPr lang="zh-TW" altLang="en-US"/>
            </a:p>
          </p:txBody>
        </p:sp>
        <p:sp>
          <p:nvSpPr>
            <p:cNvPr id="5168" name="Freeform 48"/>
            <p:cNvSpPr>
              <a:spLocks noChangeAspect="1"/>
            </p:cNvSpPr>
            <p:nvPr userDrawn="1"/>
          </p:nvSpPr>
          <p:spPr bwMode="auto">
            <a:xfrm flipH="1">
              <a:off x="1038" y="983"/>
              <a:ext cx="84" cy="148"/>
            </a:xfrm>
            <a:custGeom>
              <a:avLst/>
              <a:gdLst/>
              <a:ahLst/>
              <a:cxnLst>
                <a:cxn ang="0">
                  <a:pos x="0" y="0"/>
                </a:cxn>
                <a:cxn ang="0">
                  <a:pos x="12" y="126"/>
                </a:cxn>
                <a:cxn ang="0">
                  <a:pos x="54" y="132"/>
                </a:cxn>
                <a:cxn ang="0">
                  <a:pos x="72" y="78"/>
                </a:cxn>
                <a:cxn ang="0">
                  <a:pos x="84" y="12"/>
                </a:cxn>
              </a:cxnLst>
              <a:rect l="0" t="0" r="r" b="b"/>
              <a:pathLst>
                <a:path w="84" h="148">
                  <a:moveTo>
                    <a:pt x="0" y="0"/>
                  </a:moveTo>
                  <a:cubicBezTo>
                    <a:pt x="3" y="21"/>
                    <a:pt x="3" y="104"/>
                    <a:pt x="12" y="126"/>
                  </a:cubicBezTo>
                  <a:cubicBezTo>
                    <a:pt x="21" y="148"/>
                    <a:pt x="44" y="140"/>
                    <a:pt x="54" y="132"/>
                  </a:cubicBezTo>
                  <a:cubicBezTo>
                    <a:pt x="64" y="124"/>
                    <a:pt x="67" y="98"/>
                    <a:pt x="72" y="78"/>
                  </a:cubicBezTo>
                  <a:cubicBezTo>
                    <a:pt x="77" y="58"/>
                    <a:pt x="82" y="26"/>
                    <a:pt x="84" y="12"/>
                  </a:cubicBezTo>
                </a:path>
              </a:pathLst>
            </a:custGeom>
            <a:solidFill>
              <a:schemeClr val="bg1"/>
            </a:solidFill>
            <a:ln w="28575" cap="flat" cmpd="sng">
              <a:solidFill>
                <a:srgbClr val="FF5050"/>
              </a:solidFill>
              <a:prstDash val="solid"/>
              <a:round/>
              <a:headEnd type="none" w="med" len="med"/>
              <a:tailEnd type="none" w="med" len="med"/>
            </a:ln>
            <a:effectLst/>
          </p:spPr>
          <p:txBody>
            <a:bodyPr/>
            <a:lstStyle/>
            <a:p>
              <a:endParaRPr lang="zh-TW" altLang="en-US"/>
            </a:p>
          </p:txBody>
        </p:sp>
        <p:sp>
          <p:nvSpPr>
            <p:cNvPr id="5170" name="Freeform 50"/>
            <p:cNvSpPr>
              <a:spLocks noChangeAspect="1"/>
            </p:cNvSpPr>
            <p:nvPr userDrawn="1"/>
          </p:nvSpPr>
          <p:spPr bwMode="auto">
            <a:xfrm flipH="1">
              <a:off x="939" y="507"/>
              <a:ext cx="114" cy="48"/>
            </a:xfrm>
            <a:custGeom>
              <a:avLst/>
              <a:gdLst/>
              <a:ahLst/>
              <a:cxnLst>
                <a:cxn ang="0">
                  <a:pos x="0" y="0"/>
                </a:cxn>
                <a:cxn ang="0">
                  <a:pos x="78" y="24"/>
                </a:cxn>
                <a:cxn ang="0">
                  <a:pos x="114" y="48"/>
                </a:cxn>
              </a:cxnLst>
              <a:rect l="0" t="0" r="r" b="b"/>
              <a:pathLst>
                <a:path w="114" h="48">
                  <a:moveTo>
                    <a:pt x="0" y="0"/>
                  </a:moveTo>
                  <a:cubicBezTo>
                    <a:pt x="29" y="8"/>
                    <a:pt x="59" y="16"/>
                    <a:pt x="78" y="24"/>
                  </a:cubicBezTo>
                  <a:cubicBezTo>
                    <a:pt x="97" y="32"/>
                    <a:pt x="105" y="40"/>
                    <a:pt x="114" y="48"/>
                  </a:cubicBezTo>
                </a:path>
              </a:pathLst>
            </a:custGeom>
            <a:noFill/>
            <a:ln w="28575" cmpd="sng">
              <a:solidFill>
                <a:srgbClr val="FF5050"/>
              </a:solidFill>
              <a:round/>
              <a:headEnd/>
              <a:tailEnd/>
            </a:ln>
            <a:effectLst/>
          </p:spPr>
          <p:txBody>
            <a:bodyPr/>
            <a:lstStyle/>
            <a:p>
              <a:endParaRPr lang="zh-TW" altLang="en-US"/>
            </a:p>
          </p:txBody>
        </p:sp>
        <p:sp>
          <p:nvSpPr>
            <p:cNvPr id="5171" name="Freeform 51"/>
            <p:cNvSpPr>
              <a:spLocks noChangeAspect="1"/>
            </p:cNvSpPr>
            <p:nvPr userDrawn="1"/>
          </p:nvSpPr>
          <p:spPr bwMode="auto">
            <a:xfrm rot="1106097" flipH="1">
              <a:off x="924" y="462"/>
              <a:ext cx="120" cy="42"/>
            </a:xfrm>
            <a:custGeom>
              <a:avLst/>
              <a:gdLst/>
              <a:ahLst/>
              <a:cxnLst>
                <a:cxn ang="0">
                  <a:pos x="0" y="0"/>
                </a:cxn>
                <a:cxn ang="0">
                  <a:pos x="84" y="24"/>
                </a:cxn>
                <a:cxn ang="0">
                  <a:pos x="120" y="42"/>
                </a:cxn>
              </a:cxnLst>
              <a:rect l="0" t="0" r="r" b="b"/>
              <a:pathLst>
                <a:path w="120" h="42">
                  <a:moveTo>
                    <a:pt x="0" y="0"/>
                  </a:moveTo>
                  <a:cubicBezTo>
                    <a:pt x="32" y="8"/>
                    <a:pt x="64" y="17"/>
                    <a:pt x="84" y="24"/>
                  </a:cubicBezTo>
                  <a:cubicBezTo>
                    <a:pt x="104" y="31"/>
                    <a:pt x="112" y="36"/>
                    <a:pt x="120" y="42"/>
                  </a:cubicBezTo>
                </a:path>
              </a:pathLst>
            </a:custGeom>
            <a:noFill/>
            <a:ln w="28575" cmpd="sng">
              <a:solidFill>
                <a:srgbClr val="FF5050"/>
              </a:solidFill>
              <a:round/>
              <a:headEnd/>
              <a:tailEnd/>
            </a:ln>
            <a:effectLst/>
          </p:spPr>
          <p:txBody>
            <a:bodyPr/>
            <a:lstStyle/>
            <a:p>
              <a:endParaRPr lang="zh-TW" altLang="en-US"/>
            </a:p>
          </p:txBody>
        </p:sp>
        <p:sp>
          <p:nvSpPr>
            <p:cNvPr id="5173" name="Freeform 53"/>
            <p:cNvSpPr>
              <a:spLocks noChangeAspect="1"/>
            </p:cNvSpPr>
            <p:nvPr userDrawn="1"/>
          </p:nvSpPr>
          <p:spPr bwMode="auto">
            <a:xfrm>
              <a:off x="1371" y="507"/>
              <a:ext cx="114" cy="48"/>
            </a:xfrm>
            <a:custGeom>
              <a:avLst/>
              <a:gdLst/>
              <a:ahLst/>
              <a:cxnLst>
                <a:cxn ang="0">
                  <a:pos x="0" y="0"/>
                </a:cxn>
                <a:cxn ang="0">
                  <a:pos x="78" y="24"/>
                </a:cxn>
                <a:cxn ang="0">
                  <a:pos x="114" y="48"/>
                </a:cxn>
              </a:cxnLst>
              <a:rect l="0" t="0" r="r" b="b"/>
              <a:pathLst>
                <a:path w="114" h="48">
                  <a:moveTo>
                    <a:pt x="0" y="0"/>
                  </a:moveTo>
                  <a:cubicBezTo>
                    <a:pt x="29" y="8"/>
                    <a:pt x="59" y="16"/>
                    <a:pt x="78" y="24"/>
                  </a:cubicBezTo>
                  <a:cubicBezTo>
                    <a:pt x="97" y="32"/>
                    <a:pt x="105" y="40"/>
                    <a:pt x="114" y="48"/>
                  </a:cubicBezTo>
                </a:path>
              </a:pathLst>
            </a:custGeom>
            <a:noFill/>
            <a:ln w="28575" cmpd="sng">
              <a:solidFill>
                <a:srgbClr val="FF5050"/>
              </a:solidFill>
              <a:round/>
              <a:headEnd/>
              <a:tailEnd/>
            </a:ln>
            <a:effectLst/>
          </p:spPr>
          <p:txBody>
            <a:bodyPr/>
            <a:lstStyle/>
            <a:p>
              <a:endParaRPr lang="zh-TW" altLang="en-US"/>
            </a:p>
          </p:txBody>
        </p:sp>
        <p:sp>
          <p:nvSpPr>
            <p:cNvPr id="5174" name="Freeform 54"/>
            <p:cNvSpPr>
              <a:spLocks noChangeAspect="1"/>
            </p:cNvSpPr>
            <p:nvPr userDrawn="1"/>
          </p:nvSpPr>
          <p:spPr bwMode="auto">
            <a:xfrm rot="-1106097">
              <a:off x="1356" y="462"/>
              <a:ext cx="120" cy="42"/>
            </a:xfrm>
            <a:custGeom>
              <a:avLst/>
              <a:gdLst/>
              <a:ahLst/>
              <a:cxnLst>
                <a:cxn ang="0">
                  <a:pos x="0" y="0"/>
                </a:cxn>
                <a:cxn ang="0">
                  <a:pos x="84" y="24"/>
                </a:cxn>
                <a:cxn ang="0">
                  <a:pos x="120" y="42"/>
                </a:cxn>
              </a:cxnLst>
              <a:rect l="0" t="0" r="r" b="b"/>
              <a:pathLst>
                <a:path w="120" h="42">
                  <a:moveTo>
                    <a:pt x="0" y="0"/>
                  </a:moveTo>
                  <a:cubicBezTo>
                    <a:pt x="32" y="8"/>
                    <a:pt x="64" y="17"/>
                    <a:pt x="84" y="24"/>
                  </a:cubicBezTo>
                  <a:cubicBezTo>
                    <a:pt x="104" y="31"/>
                    <a:pt x="112" y="36"/>
                    <a:pt x="120" y="42"/>
                  </a:cubicBezTo>
                </a:path>
              </a:pathLst>
            </a:custGeom>
            <a:noFill/>
            <a:ln w="28575" cmpd="sng">
              <a:solidFill>
                <a:srgbClr val="FF5050"/>
              </a:solidFill>
              <a:round/>
              <a:headEnd/>
              <a:tailEnd/>
            </a:ln>
            <a:effectLst/>
          </p:spPr>
          <p:txBody>
            <a:bodyPr/>
            <a:lstStyle/>
            <a:p>
              <a:endParaRPr lang="zh-TW" altLang="en-US"/>
            </a:p>
          </p:txBody>
        </p:sp>
      </p:grpSp>
      <p:sp>
        <p:nvSpPr>
          <p:cNvPr id="5123" name="Rectangle 3"/>
          <p:cNvSpPr>
            <a:spLocks noGrp="1" noChangeArrowheads="1"/>
          </p:cNvSpPr>
          <p:nvPr>
            <p:ph type="subTitle" idx="1"/>
          </p:nvPr>
        </p:nvSpPr>
        <p:spPr>
          <a:xfrm>
            <a:off x="1371600" y="3886200"/>
            <a:ext cx="6400800" cy="1752600"/>
          </a:xfrm>
          <a:ln/>
        </p:spPr>
        <p:txBody>
          <a:bodyPr/>
          <a:lstStyle>
            <a:lvl1pPr marL="0" indent="0" algn="r">
              <a:buFont typeface="あくあフォント" pitchFamily="1" charset="-128"/>
              <a:buNone/>
              <a:defRPr/>
            </a:lvl1pPr>
          </a:lstStyle>
          <a:p>
            <a:r>
              <a:rPr lang="zh-TW" altLang="en-US" smtClean="0"/>
              <a:t>按一下以編輯母片副標題樣式</a:t>
            </a:r>
            <a:endParaRPr lang="ja-JP" altLang="en-US"/>
          </a:p>
        </p:txBody>
      </p:sp>
      <p:sp>
        <p:nvSpPr>
          <p:cNvPr id="5124" name="Rectangle 4"/>
          <p:cNvSpPr>
            <a:spLocks noGrp="1" noChangeArrowheads="1"/>
          </p:cNvSpPr>
          <p:nvPr>
            <p:ph type="dt" sz="half" idx="2"/>
          </p:nvPr>
        </p:nvSpPr>
        <p:spPr>
          <a:xfrm>
            <a:off x="457200" y="6245225"/>
            <a:ext cx="2133600" cy="476250"/>
          </a:xfrm>
        </p:spPr>
        <p:txBody>
          <a:bodyPr/>
          <a:lstStyle>
            <a:lvl1pPr>
              <a:defRPr/>
            </a:lvl1pPr>
          </a:lstStyle>
          <a:p>
            <a:endParaRPr lang="en-US" altLang="ja-JP"/>
          </a:p>
        </p:txBody>
      </p:sp>
      <p:sp>
        <p:nvSpPr>
          <p:cNvPr id="5125" name="Rectangle 5"/>
          <p:cNvSpPr>
            <a:spLocks noGrp="1" noChangeArrowheads="1"/>
          </p:cNvSpPr>
          <p:nvPr>
            <p:ph type="ftr" sz="quarter" idx="3"/>
          </p:nvPr>
        </p:nvSpPr>
        <p:spPr>
          <a:xfrm>
            <a:off x="3124200" y="6245225"/>
            <a:ext cx="2895600" cy="476250"/>
          </a:xfrm>
        </p:spPr>
        <p:txBody>
          <a:bodyPr/>
          <a:lstStyle>
            <a:lvl1pPr>
              <a:defRPr/>
            </a:lvl1pPr>
          </a:lstStyle>
          <a:p>
            <a:endParaRPr lang="en-US" altLang="ja-JP"/>
          </a:p>
        </p:txBody>
      </p:sp>
      <p:sp>
        <p:nvSpPr>
          <p:cNvPr id="5126" name="Rectangle 6"/>
          <p:cNvSpPr>
            <a:spLocks noGrp="1" noChangeArrowheads="1"/>
          </p:cNvSpPr>
          <p:nvPr>
            <p:ph type="sldNum" sz="quarter" idx="4"/>
          </p:nvPr>
        </p:nvSpPr>
        <p:spPr>
          <a:xfrm>
            <a:off x="8172450" y="6245225"/>
            <a:ext cx="514350" cy="476250"/>
          </a:xfrm>
        </p:spPr>
        <p:txBody>
          <a:bodyPr/>
          <a:lstStyle>
            <a:lvl1pPr>
              <a:defRPr/>
            </a:lvl1pPr>
          </a:lstStyle>
          <a:p>
            <a:fld id="{11C00AE8-B34B-4EAF-894F-678F6EC5FF45}" type="slidenum">
              <a:rPr lang="ja-JP" altLang="en-US"/>
              <a:pPr/>
              <a:t>‹#›</a:t>
            </a:fld>
            <a:endParaRPr lang="en-US" altLang="ja-JP"/>
          </a:p>
        </p:txBody>
      </p:sp>
      <p:sp>
        <p:nvSpPr>
          <p:cNvPr id="5140" name="Freeform 20"/>
          <p:cNvSpPr>
            <a:spLocks/>
          </p:cNvSpPr>
          <p:nvPr userDrawn="1"/>
        </p:nvSpPr>
        <p:spPr bwMode="auto">
          <a:xfrm>
            <a:off x="144463" y="2684463"/>
            <a:ext cx="1068387" cy="815975"/>
          </a:xfrm>
          <a:custGeom>
            <a:avLst/>
            <a:gdLst/>
            <a:ahLst/>
            <a:cxnLst>
              <a:cxn ang="0">
                <a:pos x="219" y="295"/>
              </a:cxn>
              <a:cxn ang="0">
                <a:pos x="355" y="249"/>
              </a:cxn>
              <a:cxn ang="0">
                <a:pos x="446" y="431"/>
              </a:cxn>
              <a:cxn ang="0">
                <a:pos x="174" y="476"/>
              </a:cxn>
              <a:cxn ang="0">
                <a:pos x="15" y="205"/>
              </a:cxn>
              <a:cxn ang="0">
                <a:pos x="265" y="23"/>
              </a:cxn>
              <a:cxn ang="0">
                <a:pos x="491" y="68"/>
              </a:cxn>
              <a:cxn ang="0">
                <a:pos x="673" y="340"/>
              </a:cxn>
            </a:cxnLst>
            <a:rect l="0" t="0" r="r" b="b"/>
            <a:pathLst>
              <a:path w="673" h="514">
                <a:moveTo>
                  <a:pt x="219" y="295"/>
                </a:moveTo>
                <a:cubicBezTo>
                  <a:pt x="268" y="260"/>
                  <a:pt x="317" y="226"/>
                  <a:pt x="355" y="249"/>
                </a:cubicBezTo>
                <a:cubicBezTo>
                  <a:pt x="393" y="272"/>
                  <a:pt x="476" y="393"/>
                  <a:pt x="446" y="431"/>
                </a:cubicBezTo>
                <a:cubicBezTo>
                  <a:pt x="416" y="469"/>
                  <a:pt x="246" y="514"/>
                  <a:pt x="174" y="476"/>
                </a:cubicBezTo>
                <a:cubicBezTo>
                  <a:pt x="102" y="438"/>
                  <a:pt x="0" y="280"/>
                  <a:pt x="15" y="205"/>
                </a:cubicBezTo>
                <a:cubicBezTo>
                  <a:pt x="30" y="130"/>
                  <a:pt x="186" y="46"/>
                  <a:pt x="265" y="23"/>
                </a:cubicBezTo>
                <a:cubicBezTo>
                  <a:pt x="344" y="0"/>
                  <a:pt x="423" y="15"/>
                  <a:pt x="491" y="68"/>
                </a:cubicBezTo>
                <a:cubicBezTo>
                  <a:pt x="559" y="121"/>
                  <a:pt x="616" y="230"/>
                  <a:pt x="673" y="340"/>
                </a:cubicBezTo>
              </a:path>
            </a:pathLst>
          </a:custGeom>
          <a:noFill/>
          <a:ln w="38100" cmpd="sng">
            <a:solidFill>
              <a:srgbClr val="FF5050"/>
            </a:solidFill>
            <a:round/>
            <a:headEnd/>
            <a:tailEnd/>
          </a:ln>
          <a:effectLst/>
        </p:spPr>
        <p:txBody>
          <a:bodyPr/>
          <a:lstStyle/>
          <a:p>
            <a:endParaRPr lang="zh-TW" altLang="en-US"/>
          </a:p>
        </p:txBody>
      </p:sp>
      <p:sp>
        <p:nvSpPr>
          <p:cNvPr id="5143" name="Freeform 23"/>
          <p:cNvSpPr>
            <a:spLocks/>
          </p:cNvSpPr>
          <p:nvPr userDrawn="1"/>
        </p:nvSpPr>
        <p:spPr bwMode="auto">
          <a:xfrm>
            <a:off x="611188" y="2133600"/>
            <a:ext cx="215900" cy="431800"/>
          </a:xfrm>
          <a:custGeom>
            <a:avLst/>
            <a:gdLst/>
            <a:ahLst/>
            <a:cxnLst>
              <a:cxn ang="0">
                <a:pos x="0" y="272"/>
              </a:cxn>
              <a:cxn ang="0">
                <a:pos x="45" y="136"/>
              </a:cxn>
              <a:cxn ang="0">
                <a:pos x="136" y="0"/>
              </a:cxn>
            </a:cxnLst>
            <a:rect l="0" t="0" r="r" b="b"/>
            <a:pathLst>
              <a:path w="136" h="272">
                <a:moveTo>
                  <a:pt x="0" y="272"/>
                </a:moveTo>
                <a:cubicBezTo>
                  <a:pt x="11" y="226"/>
                  <a:pt x="22" y="181"/>
                  <a:pt x="45" y="136"/>
                </a:cubicBezTo>
                <a:cubicBezTo>
                  <a:pt x="68" y="91"/>
                  <a:pt x="102" y="45"/>
                  <a:pt x="136" y="0"/>
                </a:cubicBezTo>
              </a:path>
            </a:pathLst>
          </a:custGeom>
          <a:noFill/>
          <a:ln w="38100" cmpd="sng">
            <a:solidFill>
              <a:srgbClr val="FF5050"/>
            </a:solidFill>
            <a:round/>
            <a:headEnd/>
            <a:tailEnd/>
          </a:ln>
          <a:effectLst/>
        </p:spPr>
        <p:txBody>
          <a:bodyPr/>
          <a:lstStyle/>
          <a:p>
            <a:endParaRPr lang="zh-TW" altLang="en-US"/>
          </a:p>
        </p:txBody>
      </p:sp>
      <p:sp>
        <p:nvSpPr>
          <p:cNvPr id="5144" name="Freeform 24"/>
          <p:cNvSpPr>
            <a:spLocks/>
          </p:cNvSpPr>
          <p:nvPr userDrawn="1"/>
        </p:nvSpPr>
        <p:spPr bwMode="auto">
          <a:xfrm>
            <a:off x="900113" y="2276475"/>
            <a:ext cx="287337" cy="288925"/>
          </a:xfrm>
          <a:custGeom>
            <a:avLst/>
            <a:gdLst/>
            <a:ahLst/>
            <a:cxnLst>
              <a:cxn ang="0">
                <a:pos x="0" y="182"/>
              </a:cxn>
              <a:cxn ang="0">
                <a:pos x="90" y="46"/>
              </a:cxn>
              <a:cxn ang="0">
                <a:pos x="181" y="0"/>
              </a:cxn>
            </a:cxnLst>
            <a:rect l="0" t="0" r="r" b="b"/>
            <a:pathLst>
              <a:path w="181" h="182">
                <a:moveTo>
                  <a:pt x="0" y="182"/>
                </a:moveTo>
                <a:cubicBezTo>
                  <a:pt x="30" y="129"/>
                  <a:pt x="60" y="76"/>
                  <a:pt x="90" y="46"/>
                </a:cubicBezTo>
                <a:cubicBezTo>
                  <a:pt x="120" y="16"/>
                  <a:pt x="150" y="8"/>
                  <a:pt x="181" y="0"/>
                </a:cubicBezTo>
              </a:path>
            </a:pathLst>
          </a:custGeom>
          <a:noFill/>
          <a:ln w="38100" cmpd="sng">
            <a:solidFill>
              <a:srgbClr val="FF5050"/>
            </a:solidFill>
            <a:round/>
            <a:headEnd/>
            <a:tailEnd/>
          </a:ln>
          <a:effectLst/>
        </p:spPr>
        <p:txBody>
          <a:bodyPr/>
          <a:lstStyle/>
          <a:p>
            <a:endParaRPr lang="zh-TW" altLang="en-US"/>
          </a:p>
        </p:txBody>
      </p:sp>
      <p:sp>
        <p:nvSpPr>
          <p:cNvPr id="5145" name="Freeform 25"/>
          <p:cNvSpPr>
            <a:spLocks/>
          </p:cNvSpPr>
          <p:nvPr userDrawn="1"/>
        </p:nvSpPr>
        <p:spPr bwMode="auto">
          <a:xfrm>
            <a:off x="1116013" y="2565400"/>
            <a:ext cx="287337" cy="215900"/>
          </a:xfrm>
          <a:custGeom>
            <a:avLst/>
            <a:gdLst/>
            <a:ahLst/>
            <a:cxnLst>
              <a:cxn ang="0">
                <a:pos x="0" y="136"/>
              </a:cxn>
              <a:cxn ang="0">
                <a:pos x="90" y="45"/>
              </a:cxn>
              <a:cxn ang="0">
                <a:pos x="181" y="0"/>
              </a:cxn>
            </a:cxnLst>
            <a:rect l="0" t="0" r="r" b="b"/>
            <a:pathLst>
              <a:path w="181" h="136">
                <a:moveTo>
                  <a:pt x="0" y="136"/>
                </a:moveTo>
                <a:cubicBezTo>
                  <a:pt x="30" y="102"/>
                  <a:pt x="60" y="68"/>
                  <a:pt x="90" y="45"/>
                </a:cubicBezTo>
                <a:cubicBezTo>
                  <a:pt x="120" y="22"/>
                  <a:pt x="150" y="11"/>
                  <a:pt x="181" y="0"/>
                </a:cubicBezTo>
              </a:path>
            </a:pathLst>
          </a:custGeom>
          <a:noFill/>
          <a:ln w="38100" cmpd="sng">
            <a:solidFill>
              <a:srgbClr val="FF5050"/>
            </a:solidFill>
            <a:round/>
            <a:headEnd/>
            <a:tailEnd/>
          </a:ln>
          <a:effectLst/>
        </p:spPr>
        <p:txBody>
          <a:bodyPr/>
          <a:lstStyle/>
          <a:p>
            <a:endParaRPr lang="zh-TW" altLang="en-US"/>
          </a:p>
        </p:txBody>
      </p:sp>
      <p:sp>
        <p:nvSpPr>
          <p:cNvPr id="5146" name="Freeform 26"/>
          <p:cNvSpPr>
            <a:spLocks/>
          </p:cNvSpPr>
          <p:nvPr userDrawn="1"/>
        </p:nvSpPr>
        <p:spPr bwMode="auto">
          <a:xfrm>
            <a:off x="1476375" y="3535363"/>
            <a:ext cx="6911975" cy="180975"/>
          </a:xfrm>
          <a:custGeom>
            <a:avLst/>
            <a:gdLst/>
            <a:ahLst/>
            <a:cxnLst>
              <a:cxn ang="0">
                <a:pos x="0" y="65"/>
              </a:cxn>
              <a:cxn ang="0">
                <a:pos x="781" y="0"/>
              </a:cxn>
              <a:cxn ang="0">
                <a:pos x="1360" y="65"/>
              </a:cxn>
              <a:cxn ang="0">
                <a:pos x="1782" y="67"/>
              </a:cxn>
              <a:cxn ang="0">
                <a:pos x="2177" y="111"/>
              </a:cxn>
              <a:cxn ang="0">
                <a:pos x="2794" y="84"/>
              </a:cxn>
              <a:cxn ang="0">
                <a:pos x="3275" y="22"/>
              </a:cxn>
              <a:cxn ang="0">
                <a:pos x="3900" y="20"/>
              </a:cxn>
              <a:cxn ang="0">
                <a:pos x="4354" y="65"/>
              </a:cxn>
            </a:cxnLst>
            <a:rect l="0" t="0" r="r" b="b"/>
            <a:pathLst>
              <a:path w="4354" h="114">
                <a:moveTo>
                  <a:pt x="0" y="65"/>
                </a:moveTo>
                <a:cubicBezTo>
                  <a:pt x="130" y="54"/>
                  <a:pt x="554" y="0"/>
                  <a:pt x="781" y="0"/>
                </a:cubicBezTo>
                <a:cubicBezTo>
                  <a:pt x="1008" y="0"/>
                  <a:pt x="1193" y="54"/>
                  <a:pt x="1360" y="65"/>
                </a:cubicBezTo>
                <a:cubicBezTo>
                  <a:pt x="1527" y="76"/>
                  <a:pt x="1646" y="59"/>
                  <a:pt x="1782" y="67"/>
                </a:cubicBezTo>
                <a:cubicBezTo>
                  <a:pt x="1918" y="75"/>
                  <a:pt x="2008" y="108"/>
                  <a:pt x="2177" y="111"/>
                </a:cubicBezTo>
                <a:cubicBezTo>
                  <a:pt x="2346" y="114"/>
                  <a:pt x="2611" y="99"/>
                  <a:pt x="2794" y="84"/>
                </a:cubicBezTo>
                <a:cubicBezTo>
                  <a:pt x="2977" y="69"/>
                  <a:pt x="3091" y="33"/>
                  <a:pt x="3275" y="22"/>
                </a:cubicBezTo>
                <a:cubicBezTo>
                  <a:pt x="3459" y="11"/>
                  <a:pt x="3720" y="13"/>
                  <a:pt x="3900" y="20"/>
                </a:cubicBezTo>
                <a:cubicBezTo>
                  <a:pt x="4080" y="27"/>
                  <a:pt x="4251" y="38"/>
                  <a:pt x="4354" y="65"/>
                </a:cubicBezTo>
              </a:path>
            </a:pathLst>
          </a:custGeom>
          <a:noFill/>
          <a:ln w="38100" cmpd="sng">
            <a:solidFill>
              <a:srgbClr val="FF5050"/>
            </a:solidFill>
            <a:round/>
            <a:headEnd/>
            <a:tailEnd/>
          </a:ln>
          <a:effectLst/>
        </p:spPr>
        <p:txBody>
          <a:bodyPr/>
          <a:lstStyle/>
          <a:p>
            <a:endParaRPr lang="zh-TW" altLang="en-US"/>
          </a:p>
        </p:txBody>
      </p:sp>
      <p:sp>
        <p:nvSpPr>
          <p:cNvPr id="5122" name="Rectangle 2"/>
          <p:cNvSpPr>
            <a:spLocks noGrp="1" noChangeArrowheads="1"/>
          </p:cNvSpPr>
          <p:nvPr>
            <p:ph type="ctrTitle"/>
          </p:nvPr>
        </p:nvSpPr>
        <p:spPr>
          <a:xfrm>
            <a:off x="1331913" y="2130425"/>
            <a:ext cx="7126287" cy="1470025"/>
          </a:xfrm>
        </p:spPr>
        <p:txBody>
          <a:bodyPr/>
          <a:lstStyle>
            <a:lvl1pPr>
              <a:defRPr sz="3600"/>
            </a:lvl1pPr>
          </a:lstStyle>
          <a:p>
            <a:r>
              <a:rPr lang="zh-TW" altLang="en-US" smtClean="0"/>
              <a:t>按一下以編輯母片標題樣式</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ja-JP"/>
          </a:p>
        </p:txBody>
      </p:sp>
      <p:sp>
        <p:nvSpPr>
          <p:cNvPr id="5" name="頁尾版面配置區 4"/>
          <p:cNvSpPr>
            <a:spLocks noGrp="1"/>
          </p:cNvSpPr>
          <p:nvPr>
            <p:ph type="ftr" sz="quarter" idx="11"/>
          </p:nvPr>
        </p:nvSpPr>
        <p:spPr/>
        <p:txBody>
          <a:bodyPr/>
          <a:lstStyle>
            <a:lvl1pPr>
              <a:defRPr/>
            </a:lvl1pPr>
          </a:lstStyle>
          <a:p>
            <a:endParaRPr lang="en-US" altLang="ja-JP"/>
          </a:p>
        </p:txBody>
      </p:sp>
      <p:sp>
        <p:nvSpPr>
          <p:cNvPr id="6" name="投影片編號版面配置區 5"/>
          <p:cNvSpPr>
            <a:spLocks noGrp="1"/>
          </p:cNvSpPr>
          <p:nvPr>
            <p:ph type="sldNum" sz="quarter" idx="12"/>
          </p:nvPr>
        </p:nvSpPr>
        <p:spPr/>
        <p:txBody>
          <a:bodyPr/>
          <a:lstStyle>
            <a:lvl1pPr>
              <a:defRPr/>
            </a:lvl1pPr>
          </a:lstStyle>
          <a:p>
            <a:fld id="{A61481D6-2EB6-4617-8553-40263A402E42}" type="slidenum">
              <a:rPr lang="ja-JP" altLang="en-US"/>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90525"/>
            <a:ext cx="1943100" cy="57054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390525"/>
            <a:ext cx="5676900" cy="57054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ja-JP"/>
          </a:p>
        </p:txBody>
      </p:sp>
      <p:sp>
        <p:nvSpPr>
          <p:cNvPr id="5" name="頁尾版面配置區 4"/>
          <p:cNvSpPr>
            <a:spLocks noGrp="1"/>
          </p:cNvSpPr>
          <p:nvPr>
            <p:ph type="ftr" sz="quarter" idx="11"/>
          </p:nvPr>
        </p:nvSpPr>
        <p:spPr/>
        <p:txBody>
          <a:bodyPr/>
          <a:lstStyle>
            <a:lvl1pPr>
              <a:defRPr/>
            </a:lvl1pPr>
          </a:lstStyle>
          <a:p>
            <a:endParaRPr lang="en-US" altLang="ja-JP"/>
          </a:p>
        </p:txBody>
      </p:sp>
      <p:sp>
        <p:nvSpPr>
          <p:cNvPr id="6" name="投影片編號版面配置區 5"/>
          <p:cNvSpPr>
            <a:spLocks noGrp="1"/>
          </p:cNvSpPr>
          <p:nvPr>
            <p:ph type="sldNum" sz="quarter" idx="12"/>
          </p:nvPr>
        </p:nvSpPr>
        <p:spPr/>
        <p:txBody>
          <a:bodyPr/>
          <a:lstStyle>
            <a:lvl1pPr>
              <a:defRPr/>
            </a:lvl1pPr>
          </a:lstStyle>
          <a:p>
            <a:fld id="{65346DC8-34CB-4D2E-B0E3-B9E1AB2EB5EA}" type="slidenum">
              <a:rPr lang="ja-JP" altLang="en-US"/>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390525"/>
            <a:ext cx="7772400" cy="57054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2"/>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4" name="頁尾版面配置區 3"/>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5" name="投影片編號版面配置區 4"/>
          <p:cNvSpPr>
            <a:spLocks noGrp="1"/>
          </p:cNvSpPr>
          <p:nvPr>
            <p:ph type="sldNum" sz="quarter" idx="12"/>
          </p:nvPr>
        </p:nvSpPr>
        <p:spPr>
          <a:xfrm>
            <a:off x="8172450" y="6248400"/>
            <a:ext cx="501650" cy="457200"/>
          </a:xfrm>
        </p:spPr>
        <p:txBody>
          <a:bodyPr/>
          <a:lstStyle>
            <a:lvl1pPr>
              <a:defRPr/>
            </a:lvl1pPr>
          </a:lstStyle>
          <a:p>
            <a:fld id="{FB450E51-3C24-4FCA-AE20-D62B9A37CA23}" type="slidenum">
              <a:rPr lang="ja-JP" altLang="en-US"/>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ja-JP"/>
          </a:p>
        </p:txBody>
      </p:sp>
      <p:sp>
        <p:nvSpPr>
          <p:cNvPr id="5" name="頁尾版面配置區 4"/>
          <p:cNvSpPr>
            <a:spLocks noGrp="1"/>
          </p:cNvSpPr>
          <p:nvPr>
            <p:ph type="ftr" sz="quarter" idx="11"/>
          </p:nvPr>
        </p:nvSpPr>
        <p:spPr/>
        <p:txBody>
          <a:bodyPr/>
          <a:lstStyle>
            <a:lvl1pPr>
              <a:defRPr/>
            </a:lvl1pPr>
          </a:lstStyle>
          <a:p>
            <a:endParaRPr lang="en-US" altLang="ja-JP"/>
          </a:p>
        </p:txBody>
      </p:sp>
      <p:sp>
        <p:nvSpPr>
          <p:cNvPr id="6" name="投影片編號版面配置區 5"/>
          <p:cNvSpPr>
            <a:spLocks noGrp="1"/>
          </p:cNvSpPr>
          <p:nvPr>
            <p:ph type="sldNum" sz="quarter" idx="12"/>
          </p:nvPr>
        </p:nvSpPr>
        <p:spPr/>
        <p:txBody>
          <a:bodyPr/>
          <a:lstStyle>
            <a:lvl1pPr>
              <a:defRPr/>
            </a:lvl1pPr>
          </a:lstStyle>
          <a:p>
            <a:fld id="{49914E8B-F9F9-428A-90C0-92ECC96000FF}" type="slidenum">
              <a:rPr lang="ja-JP" altLang="en-US"/>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ja-JP"/>
          </a:p>
        </p:txBody>
      </p:sp>
      <p:sp>
        <p:nvSpPr>
          <p:cNvPr id="5" name="頁尾版面配置區 4"/>
          <p:cNvSpPr>
            <a:spLocks noGrp="1"/>
          </p:cNvSpPr>
          <p:nvPr>
            <p:ph type="ftr" sz="quarter" idx="11"/>
          </p:nvPr>
        </p:nvSpPr>
        <p:spPr/>
        <p:txBody>
          <a:bodyPr/>
          <a:lstStyle>
            <a:lvl1pPr>
              <a:defRPr/>
            </a:lvl1pPr>
          </a:lstStyle>
          <a:p>
            <a:endParaRPr lang="en-US" altLang="ja-JP"/>
          </a:p>
        </p:txBody>
      </p:sp>
      <p:sp>
        <p:nvSpPr>
          <p:cNvPr id="6" name="投影片編號版面配置區 5"/>
          <p:cNvSpPr>
            <a:spLocks noGrp="1"/>
          </p:cNvSpPr>
          <p:nvPr>
            <p:ph type="sldNum" sz="quarter" idx="12"/>
          </p:nvPr>
        </p:nvSpPr>
        <p:spPr/>
        <p:txBody>
          <a:bodyPr/>
          <a:lstStyle>
            <a:lvl1pPr>
              <a:defRPr/>
            </a:lvl1pPr>
          </a:lstStyle>
          <a:p>
            <a:fld id="{541F7C63-D044-4EC7-8E9A-13170C839734}" type="slidenum">
              <a:rPr lang="ja-JP" altLang="en-US"/>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700213"/>
            <a:ext cx="3810000" cy="439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700213"/>
            <a:ext cx="3810000" cy="439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ja-JP"/>
          </a:p>
        </p:txBody>
      </p:sp>
      <p:sp>
        <p:nvSpPr>
          <p:cNvPr id="6" name="頁尾版面配置區 5"/>
          <p:cNvSpPr>
            <a:spLocks noGrp="1"/>
          </p:cNvSpPr>
          <p:nvPr>
            <p:ph type="ftr" sz="quarter" idx="11"/>
          </p:nvPr>
        </p:nvSpPr>
        <p:spPr/>
        <p:txBody>
          <a:bodyPr/>
          <a:lstStyle>
            <a:lvl1pPr>
              <a:defRPr/>
            </a:lvl1pPr>
          </a:lstStyle>
          <a:p>
            <a:endParaRPr lang="en-US" altLang="ja-JP"/>
          </a:p>
        </p:txBody>
      </p:sp>
      <p:sp>
        <p:nvSpPr>
          <p:cNvPr id="7" name="投影片編號版面配置區 6"/>
          <p:cNvSpPr>
            <a:spLocks noGrp="1"/>
          </p:cNvSpPr>
          <p:nvPr>
            <p:ph type="sldNum" sz="quarter" idx="12"/>
          </p:nvPr>
        </p:nvSpPr>
        <p:spPr/>
        <p:txBody>
          <a:bodyPr/>
          <a:lstStyle>
            <a:lvl1pPr>
              <a:defRPr/>
            </a:lvl1pPr>
          </a:lstStyle>
          <a:p>
            <a:fld id="{665B0D80-7C4D-4FFD-AFF8-E99E9B104769}" type="slidenum">
              <a:rPr lang="ja-JP" altLang="en-US"/>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ja-JP"/>
          </a:p>
        </p:txBody>
      </p:sp>
      <p:sp>
        <p:nvSpPr>
          <p:cNvPr id="8" name="頁尾版面配置區 7"/>
          <p:cNvSpPr>
            <a:spLocks noGrp="1"/>
          </p:cNvSpPr>
          <p:nvPr>
            <p:ph type="ftr" sz="quarter" idx="11"/>
          </p:nvPr>
        </p:nvSpPr>
        <p:spPr/>
        <p:txBody>
          <a:bodyPr/>
          <a:lstStyle>
            <a:lvl1pPr>
              <a:defRPr/>
            </a:lvl1pPr>
          </a:lstStyle>
          <a:p>
            <a:endParaRPr lang="en-US" altLang="ja-JP"/>
          </a:p>
        </p:txBody>
      </p:sp>
      <p:sp>
        <p:nvSpPr>
          <p:cNvPr id="9" name="投影片編號版面配置區 8"/>
          <p:cNvSpPr>
            <a:spLocks noGrp="1"/>
          </p:cNvSpPr>
          <p:nvPr>
            <p:ph type="sldNum" sz="quarter" idx="12"/>
          </p:nvPr>
        </p:nvSpPr>
        <p:spPr/>
        <p:txBody>
          <a:bodyPr/>
          <a:lstStyle>
            <a:lvl1pPr>
              <a:defRPr/>
            </a:lvl1pPr>
          </a:lstStyle>
          <a:p>
            <a:fld id="{073D4B73-5885-47EB-9358-4ADB2AB5F619}" type="slidenum">
              <a:rPr lang="ja-JP" altLang="en-US"/>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ja-JP"/>
          </a:p>
        </p:txBody>
      </p:sp>
      <p:sp>
        <p:nvSpPr>
          <p:cNvPr id="4" name="頁尾版面配置區 3"/>
          <p:cNvSpPr>
            <a:spLocks noGrp="1"/>
          </p:cNvSpPr>
          <p:nvPr>
            <p:ph type="ftr" sz="quarter" idx="11"/>
          </p:nvPr>
        </p:nvSpPr>
        <p:spPr/>
        <p:txBody>
          <a:bodyPr/>
          <a:lstStyle>
            <a:lvl1pPr>
              <a:defRPr/>
            </a:lvl1pPr>
          </a:lstStyle>
          <a:p>
            <a:endParaRPr lang="en-US" altLang="ja-JP"/>
          </a:p>
        </p:txBody>
      </p:sp>
      <p:sp>
        <p:nvSpPr>
          <p:cNvPr id="5" name="投影片編號版面配置區 4"/>
          <p:cNvSpPr>
            <a:spLocks noGrp="1"/>
          </p:cNvSpPr>
          <p:nvPr>
            <p:ph type="sldNum" sz="quarter" idx="12"/>
          </p:nvPr>
        </p:nvSpPr>
        <p:spPr/>
        <p:txBody>
          <a:bodyPr/>
          <a:lstStyle>
            <a:lvl1pPr>
              <a:defRPr/>
            </a:lvl1pPr>
          </a:lstStyle>
          <a:p>
            <a:fld id="{F144B273-26D5-4A95-94C5-1317E4A18D8B}" type="slidenum">
              <a:rPr lang="ja-JP" altLang="en-US"/>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ja-JP"/>
          </a:p>
        </p:txBody>
      </p:sp>
      <p:sp>
        <p:nvSpPr>
          <p:cNvPr id="3" name="頁尾版面配置區 2"/>
          <p:cNvSpPr>
            <a:spLocks noGrp="1"/>
          </p:cNvSpPr>
          <p:nvPr>
            <p:ph type="ftr" sz="quarter" idx="11"/>
          </p:nvPr>
        </p:nvSpPr>
        <p:spPr/>
        <p:txBody>
          <a:bodyPr/>
          <a:lstStyle>
            <a:lvl1pPr>
              <a:defRPr/>
            </a:lvl1pPr>
          </a:lstStyle>
          <a:p>
            <a:endParaRPr lang="en-US" altLang="ja-JP"/>
          </a:p>
        </p:txBody>
      </p:sp>
      <p:sp>
        <p:nvSpPr>
          <p:cNvPr id="4" name="投影片編號版面配置區 3"/>
          <p:cNvSpPr>
            <a:spLocks noGrp="1"/>
          </p:cNvSpPr>
          <p:nvPr>
            <p:ph type="sldNum" sz="quarter" idx="12"/>
          </p:nvPr>
        </p:nvSpPr>
        <p:spPr/>
        <p:txBody>
          <a:bodyPr/>
          <a:lstStyle>
            <a:lvl1pPr>
              <a:defRPr/>
            </a:lvl1pPr>
          </a:lstStyle>
          <a:p>
            <a:fld id="{88C03406-81C8-497F-9055-D879C75383A5}" type="slidenum">
              <a:rPr lang="ja-JP" altLang="en-US"/>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ja-JP"/>
          </a:p>
        </p:txBody>
      </p:sp>
      <p:sp>
        <p:nvSpPr>
          <p:cNvPr id="6" name="頁尾版面配置區 5"/>
          <p:cNvSpPr>
            <a:spLocks noGrp="1"/>
          </p:cNvSpPr>
          <p:nvPr>
            <p:ph type="ftr" sz="quarter" idx="11"/>
          </p:nvPr>
        </p:nvSpPr>
        <p:spPr/>
        <p:txBody>
          <a:bodyPr/>
          <a:lstStyle>
            <a:lvl1pPr>
              <a:defRPr/>
            </a:lvl1pPr>
          </a:lstStyle>
          <a:p>
            <a:endParaRPr lang="en-US" altLang="ja-JP"/>
          </a:p>
        </p:txBody>
      </p:sp>
      <p:sp>
        <p:nvSpPr>
          <p:cNvPr id="7" name="投影片編號版面配置區 6"/>
          <p:cNvSpPr>
            <a:spLocks noGrp="1"/>
          </p:cNvSpPr>
          <p:nvPr>
            <p:ph type="sldNum" sz="quarter" idx="12"/>
          </p:nvPr>
        </p:nvSpPr>
        <p:spPr/>
        <p:txBody>
          <a:bodyPr/>
          <a:lstStyle>
            <a:lvl1pPr>
              <a:defRPr/>
            </a:lvl1pPr>
          </a:lstStyle>
          <a:p>
            <a:fld id="{8388B211-4F27-4898-81F3-5D2E68204C21}" type="slidenum">
              <a:rPr lang="ja-JP" altLang="en-US"/>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ja-JP"/>
          </a:p>
        </p:txBody>
      </p:sp>
      <p:sp>
        <p:nvSpPr>
          <p:cNvPr id="6" name="頁尾版面配置區 5"/>
          <p:cNvSpPr>
            <a:spLocks noGrp="1"/>
          </p:cNvSpPr>
          <p:nvPr>
            <p:ph type="ftr" sz="quarter" idx="11"/>
          </p:nvPr>
        </p:nvSpPr>
        <p:spPr/>
        <p:txBody>
          <a:bodyPr/>
          <a:lstStyle>
            <a:lvl1pPr>
              <a:defRPr/>
            </a:lvl1pPr>
          </a:lstStyle>
          <a:p>
            <a:endParaRPr lang="en-US" altLang="ja-JP"/>
          </a:p>
        </p:txBody>
      </p:sp>
      <p:sp>
        <p:nvSpPr>
          <p:cNvPr id="7" name="投影片編號版面配置區 6"/>
          <p:cNvSpPr>
            <a:spLocks noGrp="1"/>
          </p:cNvSpPr>
          <p:nvPr>
            <p:ph type="sldNum" sz="quarter" idx="12"/>
          </p:nvPr>
        </p:nvSpPr>
        <p:spPr/>
        <p:txBody>
          <a:bodyPr/>
          <a:lstStyle>
            <a:lvl1pPr>
              <a:defRPr/>
            </a:lvl1pPr>
          </a:lstStyle>
          <a:p>
            <a:fld id="{6828981D-D007-42B6-ABF2-FBEE2C3711B7}" type="slidenum">
              <a:rPr lang="ja-JP" altLang="en-US"/>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7000"/>
          </a:srgbClr>
        </a:solidFill>
        <a:effectLst/>
      </p:bgPr>
    </p:bg>
    <p:spTree>
      <p:nvGrpSpPr>
        <p:cNvPr id="1" name=""/>
        <p:cNvGrpSpPr/>
        <p:nvPr/>
      </p:nvGrpSpPr>
      <p:grpSpPr>
        <a:xfrm>
          <a:off x="0" y="0"/>
          <a:ext cx="0" cy="0"/>
          <a:chOff x="0" y="0"/>
          <a:chExt cx="0" cy="0"/>
        </a:xfrm>
      </p:grpSpPr>
      <p:grpSp>
        <p:nvGrpSpPr>
          <p:cNvPr id="1039" name="Group 15"/>
          <p:cNvGrpSpPr>
            <a:grpSpLocks noChangeAspect="1"/>
          </p:cNvGrpSpPr>
          <p:nvPr/>
        </p:nvGrpSpPr>
        <p:grpSpPr bwMode="auto">
          <a:xfrm>
            <a:off x="7812088" y="5876925"/>
            <a:ext cx="881062" cy="779463"/>
            <a:chOff x="377" y="151"/>
            <a:chExt cx="1108" cy="980"/>
          </a:xfrm>
        </p:grpSpPr>
        <p:sp>
          <p:nvSpPr>
            <p:cNvPr id="1040" name="Freeform 16"/>
            <p:cNvSpPr>
              <a:spLocks noChangeAspect="1"/>
            </p:cNvSpPr>
            <p:nvPr userDrawn="1"/>
          </p:nvSpPr>
          <p:spPr bwMode="auto">
            <a:xfrm>
              <a:off x="377" y="794"/>
              <a:ext cx="456" cy="241"/>
            </a:xfrm>
            <a:custGeom>
              <a:avLst/>
              <a:gdLst/>
              <a:ahLst/>
              <a:cxnLst>
                <a:cxn ang="0">
                  <a:pos x="417" y="151"/>
                </a:cxn>
                <a:cxn ang="0">
                  <a:pos x="267" y="128"/>
                </a:cxn>
                <a:cxn ang="0">
                  <a:pos x="69" y="14"/>
                </a:cxn>
                <a:cxn ang="0">
                  <a:pos x="3" y="44"/>
                </a:cxn>
                <a:cxn ang="0">
                  <a:pos x="87" y="122"/>
                </a:cxn>
                <a:cxn ang="0">
                  <a:pos x="237" y="212"/>
                </a:cxn>
                <a:cxn ang="0">
                  <a:pos x="456" y="241"/>
                </a:cxn>
              </a:cxnLst>
              <a:rect l="0" t="0" r="r" b="b"/>
              <a:pathLst>
                <a:path w="456" h="241">
                  <a:moveTo>
                    <a:pt x="417" y="151"/>
                  </a:moveTo>
                  <a:cubicBezTo>
                    <a:pt x="391" y="148"/>
                    <a:pt x="325" y="151"/>
                    <a:pt x="267" y="128"/>
                  </a:cubicBezTo>
                  <a:cubicBezTo>
                    <a:pt x="209" y="105"/>
                    <a:pt x="113" y="28"/>
                    <a:pt x="69" y="14"/>
                  </a:cubicBezTo>
                  <a:cubicBezTo>
                    <a:pt x="25" y="0"/>
                    <a:pt x="0" y="26"/>
                    <a:pt x="3" y="44"/>
                  </a:cubicBezTo>
                  <a:cubicBezTo>
                    <a:pt x="6" y="62"/>
                    <a:pt x="48" y="94"/>
                    <a:pt x="87" y="122"/>
                  </a:cubicBezTo>
                  <a:cubicBezTo>
                    <a:pt x="126" y="150"/>
                    <a:pt x="176" y="192"/>
                    <a:pt x="237" y="212"/>
                  </a:cubicBezTo>
                  <a:cubicBezTo>
                    <a:pt x="298" y="232"/>
                    <a:pt x="411" y="235"/>
                    <a:pt x="456" y="241"/>
                  </a:cubicBezTo>
                </a:path>
              </a:pathLst>
            </a:custGeom>
            <a:noFill/>
            <a:ln w="28575" cap="flat" cmpd="sng">
              <a:solidFill>
                <a:srgbClr val="FF5050"/>
              </a:solidFill>
              <a:prstDash val="solid"/>
              <a:round/>
              <a:headEnd type="none" w="med" len="med"/>
              <a:tailEnd type="none" w="med" len="med"/>
            </a:ln>
            <a:effectLst/>
          </p:spPr>
          <p:txBody>
            <a:bodyPr/>
            <a:lstStyle/>
            <a:p>
              <a:endParaRPr lang="zh-TW" altLang="en-US"/>
            </a:p>
          </p:txBody>
        </p:sp>
        <p:sp>
          <p:nvSpPr>
            <p:cNvPr id="1041" name="Freeform 17"/>
            <p:cNvSpPr>
              <a:spLocks noChangeAspect="1"/>
            </p:cNvSpPr>
            <p:nvPr userDrawn="1"/>
          </p:nvSpPr>
          <p:spPr bwMode="auto">
            <a:xfrm flipH="1">
              <a:off x="752" y="151"/>
              <a:ext cx="647" cy="937"/>
            </a:xfrm>
            <a:custGeom>
              <a:avLst/>
              <a:gdLst/>
              <a:ahLst/>
              <a:cxnLst>
                <a:cxn ang="0">
                  <a:pos x="31" y="23"/>
                </a:cxn>
                <a:cxn ang="0">
                  <a:pos x="47" y="128"/>
                </a:cxn>
                <a:cxn ang="0">
                  <a:pos x="11" y="240"/>
                </a:cxn>
                <a:cxn ang="0">
                  <a:pos x="7" y="329"/>
                </a:cxn>
                <a:cxn ang="0">
                  <a:pos x="55" y="394"/>
                </a:cxn>
                <a:cxn ang="0">
                  <a:pos x="66" y="483"/>
                </a:cxn>
                <a:cxn ang="0">
                  <a:pos x="29" y="669"/>
                </a:cxn>
                <a:cxn ang="0">
                  <a:pos x="11" y="783"/>
                </a:cxn>
                <a:cxn ang="0">
                  <a:pos x="66" y="875"/>
                </a:cxn>
                <a:cxn ang="0">
                  <a:pos x="269" y="931"/>
                </a:cxn>
                <a:cxn ang="0">
                  <a:pos x="490" y="913"/>
                </a:cxn>
                <a:cxn ang="0">
                  <a:pos x="600" y="838"/>
                </a:cxn>
                <a:cxn ang="0">
                  <a:pos x="637" y="669"/>
                </a:cxn>
                <a:cxn ang="0">
                  <a:pos x="545" y="446"/>
                </a:cxn>
                <a:cxn ang="0">
                  <a:pos x="435" y="166"/>
                </a:cxn>
                <a:cxn ang="0">
                  <a:pos x="409" y="95"/>
                </a:cxn>
                <a:cxn ang="0">
                  <a:pos x="403" y="11"/>
                </a:cxn>
                <a:cxn ang="0">
                  <a:pos x="349" y="29"/>
                </a:cxn>
                <a:cxn ang="0">
                  <a:pos x="306" y="72"/>
                </a:cxn>
                <a:cxn ang="0">
                  <a:pos x="250" y="90"/>
                </a:cxn>
                <a:cxn ang="0">
                  <a:pos x="169" y="89"/>
                </a:cxn>
                <a:cxn ang="0">
                  <a:pos x="103" y="41"/>
                </a:cxn>
                <a:cxn ang="0">
                  <a:pos x="31" y="23"/>
                </a:cxn>
              </a:cxnLst>
              <a:rect l="0" t="0" r="r" b="b"/>
              <a:pathLst>
                <a:path w="647" h="937">
                  <a:moveTo>
                    <a:pt x="31" y="23"/>
                  </a:moveTo>
                  <a:cubicBezTo>
                    <a:pt x="22" y="37"/>
                    <a:pt x="50" y="92"/>
                    <a:pt x="47" y="128"/>
                  </a:cubicBezTo>
                  <a:cubicBezTo>
                    <a:pt x="44" y="164"/>
                    <a:pt x="18" y="207"/>
                    <a:pt x="11" y="240"/>
                  </a:cubicBezTo>
                  <a:cubicBezTo>
                    <a:pt x="4" y="273"/>
                    <a:pt x="0" y="303"/>
                    <a:pt x="7" y="329"/>
                  </a:cubicBezTo>
                  <a:cubicBezTo>
                    <a:pt x="14" y="355"/>
                    <a:pt x="45" y="368"/>
                    <a:pt x="55" y="394"/>
                  </a:cubicBezTo>
                  <a:cubicBezTo>
                    <a:pt x="65" y="420"/>
                    <a:pt x="70" y="437"/>
                    <a:pt x="66" y="483"/>
                  </a:cubicBezTo>
                  <a:cubicBezTo>
                    <a:pt x="62" y="529"/>
                    <a:pt x="39" y="620"/>
                    <a:pt x="29" y="669"/>
                  </a:cubicBezTo>
                  <a:cubicBezTo>
                    <a:pt x="19" y="719"/>
                    <a:pt x="5" y="748"/>
                    <a:pt x="11" y="783"/>
                  </a:cubicBezTo>
                  <a:cubicBezTo>
                    <a:pt x="17" y="817"/>
                    <a:pt x="23" y="851"/>
                    <a:pt x="66" y="875"/>
                  </a:cubicBezTo>
                  <a:cubicBezTo>
                    <a:pt x="109" y="899"/>
                    <a:pt x="198" y="925"/>
                    <a:pt x="269" y="931"/>
                  </a:cubicBezTo>
                  <a:cubicBezTo>
                    <a:pt x="340" y="937"/>
                    <a:pt x="435" y="928"/>
                    <a:pt x="490" y="913"/>
                  </a:cubicBezTo>
                  <a:cubicBezTo>
                    <a:pt x="545" y="897"/>
                    <a:pt x="575" y="879"/>
                    <a:pt x="600" y="838"/>
                  </a:cubicBezTo>
                  <a:cubicBezTo>
                    <a:pt x="625" y="798"/>
                    <a:pt x="647" y="735"/>
                    <a:pt x="637" y="669"/>
                  </a:cubicBezTo>
                  <a:cubicBezTo>
                    <a:pt x="628" y="604"/>
                    <a:pt x="579" y="530"/>
                    <a:pt x="545" y="446"/>
                  </a:cubicBezTo>
                  <a:cubicBezTo>
                    <a:pt x="511" y="362"/>
                    <a:pt x="458" y="224"/>
                    <a:pt x="435" y="166"/>
                  </a:cubicBezTo>
                  <a:cubicBezTo>
                    <a:pt x="412" y="108"/>
                    <a:pt x="414" y="121"/>
                    <a:pt x="409" y="95"/>
                  </a:cubicBezTo>
                  <a:cubicBezTo>
                    <a:pt x="404" y="69"/>
                    <a:pt x="413" y="22"/>
                    <a:pt x="403" y="11"/>
                  </a:cubicBezTo>
                  <a:cubicBezTo>
                    <a:pt x="393" y="0"/>
                    <a:pt x="365" y="19"/>
                    <a:pt x="349" y="29"/>
                  </a:cubicBezTo>
                  <a:cubicBezTo>
                    <a:pt x="333" y="39"/>
                    <a:pt x="323" y="62"/>
                    <a:pt x="306" y="72"/>
                  </a:cubicBezTo>
                  <a:cubicBezTo>
                    <a:pt x="289" y="82"/>
                    <a:pt x="273" y="87"/>
                    <a:pt x="250" y="90"/>
                  </a:cubicBezTo>
                  <a:cubicBezTo>
                    <a:pt x="227" y="93"/>
                    <a:pt x="193" y="97"/>
                    <a:pt x="169" y="89"/>
                  </a:cubicBezTo>
                  <a:cubicBezTo>
                    <a:pt x="145" y="81"/>
                    <a:pt x="126" y="52"/>
                    <a:pt x="103" y="41"/>
                  </a:cubicBezTo>
                  <a:cubicBezTo>
                    <a:pt x="80" y="30"/>
                    <a:pt x="40" y="9"/>
                    <a:pt x="31" y="23"/>
                  </a:cubicBezTo>
                  <a:close/>
                </a:path>
              </a:pathLst>
            </a:custGeom>
            <a:solidFill>
              <a:schemeClr val="bg1"/>
            </a:solidFill>
            <a:ln w="28575" cmpd="sng">
              <a:solidFill>
                <a:srgbClr val="FF5050"/>
              </a:solidFill>
              <a:round/>
              <a:headEnd/>
              <a:tailEnd/>
            </a:ln>
            <a:effectLst/>
          </p:spPr>
          <p:txBody>
            <a:bodyPr/>
            <a:lstStyle/>
            <a:p>
              <a:endParaRPr lang="zh-TW" altLang="en-US"/>
            </a:p>
          </p:txBody>
        </p:sp>
        <p:sp>
          <p:nvSpPr>
            <p:cNvPr id="1042" name="Freeform 18"/>
            <p:cNvSpPr>
              <a:spLocks noChangeAspect="1"/>
            </p:cNvSpPr>
            <p:nvPr userDrawn="1"/>
          </p:nvSpPr>
          <p:spPr bwMode="auto">
            <a:xfrm flipH="1">
              <a:off x="1116" y="495"/>
              <a:ext cx="210" cy="50"/>
            </a:xfrm>
            <a:custGeom>
              <a:avLst/>
              <a:gdLst/>
              <a:ahLst/>
              <a:cxnLst>
                <a:cxn ang="0">
                  <a:pos x="0" y="0"/>
                </a:cxn>
                <a:cxn ang="0">
                  <a:pos x="30" y="39"/>
                </a:cxn>
                <a:cxn ang="0">
                  <a:pos x="66" y="45"/>
                </a:cxn>
                <a:cxn ang="0">
                  <a:pos x="102" y="15"/>
                </a:cxn>
                <a:cxn ang="0">
                  <a:pos x="156" y="48"/>
                </a:cxn>
                <a:cxn ang="0">
                  <a:pos x="210" y="24"/>
                </a:cxn>
              </a:cxnLst>
              <a:rect l="0" t="0" r="r" b="b"/>
              <a:pathLst>
                <a:path w="210" h="50">
                  <a:moveTo>
                    <a:pt x="0" y="0"/>
                  </a:moveTo>
                  <a:cubicBezTo>
                    <a:pt x="5" y="6"/>
                    <a:pt x="19" y="32"/>
                    <a:pt x="30" y="39"/>
                  </a:cubicBezTo>
                  <a:cubicBezTo>
                    <a:pt x="41" y="46"/>
                    <a:pt x="54" y="49"/>
                    <a:pt x="66" y="45"/>
                  </a:cubicBezTo>
                  <a:cubicBezTo>
                    <a:pt x="78" y="41"/>
                    <a:pt x="87" y="14"/>
                    <a:pt x="102" y="15"/>
                  </a:cubicBezTo>
                  <a:cubicBezTo>
                    <a:pt x="117" y="16"/>
                    <a:pt x="138" y="46"/>
                    <a:pt x="156" y="48"/>
                  </a:cubicBezTo>
                  <a:cubicBezTo>
                    <a:pt x="174" y="50"/>
                    <a:pt x="191" y="36"/>
                    <a:pt x="210" y="24"/>
                  </a:cubicBezTo>
                </a:path>
              </a:pathLst>
            </a:custGeom>
            <a:noFill/>
            <a:ln w="28575" cmpd="sng">
              <a:solidFill>
                <a:srgbClr val="FF5050"/>
              </a:solidFill>
              <a:round/>
              <a:headEnd/>
              <a:tailEnd/>
            </a:ln>
            <a:effectLst/>
          </p:spPr>
          <p:txBody>
            <a:bodyPr/>
            <a:lstStyle/>
            <a:p>
              <a:endParaRPr lang="zh-TW" altLang="en-US"/>
            </a:p>
          </p:txBody>
        </p:sp>
        <p:sp>
          <p:nvSpPr>
            <p:cNvPr id="1043" name="Oval 19"/>
            <p:cNvSpPr>
              <a:spLocks noChangeAspect="1" noChangeArrowheads="1"/>
            </p:cNvSpPr>
            <p:nvPr userDrawn="1"/>
          </p:nvSpPr>
          <p:spPr bwMode="auto">
            <a:xfrm flipH="1">
              <a:off x="1080" y="351"/>
              <a:ext cx="27" cy="27"/>
            </a:xfrm>
            <a:prstGeom prst="ellipse">
              <a:avLst/>
            </a:prstGeom>
            <a:solidFill>
              <a:schemeClr val="tx1"/>
            </a:solidFill>
            <a:ln w="3175">
              <a:solidFill>
                <a:srgbClr val="FF5050"/>
              </a:solidFill>
              <a:round/>
              <a:headEnd/>
              <a:tailEnd/>
            </a:ln>
            <a:effectLst/>
          </p:spPr>
          <p:txBody>
            <a:bodyPr wrap="none" anchor="ctr"/>
            <a:lstStyle/>
            <a:p>
              <a:endParaRPr lang="zh-TW" altLang="en-US"/>
            </a:p>
          </p:txBody>
        </p:sp>
        <p:sp>
          <p:nvSpPr>
            <p:cNvPr id="1044" name="Oval 20"/>
            <p:cNvSpPr>
              <a:spLocks noChangeAspect="1" noChangeArrowheads="1"/>
            </p:cNvSpPr>
            <p:nvPr userDrawn="1"/>
          </p:nvSpPr>
          <p:spPr bwMode="auto">
            <a:xfrm flipH="1">
              <a:off x="1323" y="354"/>
              <a:ext cx="27" cy="27"/>
            </a:xfrm>
            <a:prstGeom prst="ellipse">
              <a:avLst/>
            </a:prstGeom>
            <a:solidFill>
              <a:schemeClr val="tx1"/>
            </a:solidFill>
            <a:ln w="3175">
              <a:solidFill>
                <a:srgbClr val="FF5050"/>
              </a:solidFill>
              <a:round/>
              <a:headEnd/>
              <a:tailEnd/>
            </a:ln>
            <a:effectLst/>
          </p:spPr>
          <p:txBody>
            <a:bodyPr wrap="none" anchor="ctr"/>
            <a:lstStyle/>
            <a:p>
              <a:endParaRPr lang="zh-TW" altLang="en-US"/>
            </a:p>
          </p:txBody>
        </p:sp>
        <p:sp>
          <p:nvSpPr>
            <p:cNvPr id="1045" name="Freeform 21"/>
            <p:cNvSpPr>
              <a:spLocks noChangeAspect="1"/>
            </p:cNvSpPr>
            <p:nvPr userDrawn="1"/>
          </p:nvSpPr>
          <p:spPr bwMode="auto">
            <a:xfrm flipH="1">
              <a:off x="1242" y="954"/>
              <a:ext cx="84" cy="148"/>
            </a:xfrm>
            <a:custGeom>
              <a:avLst/>
              <a:gdLst/>
              <a:ahLst/>
              <a:cxnLst>
                <a:cxn ang="0">
                  <a:pos x="0" y="0"/>
                </a:cxn>
                <a:cxn ang="0">
                  <a:pos x="12" y="126"/>
                </a:cxn>
                <a:cxn ang="0">
                  <a:pos x="54" y="132"/>
                </a:cxn>
                <a:cxn ang="0">
                  <a:pos x="72" y="78"/>
                </a:cxn>
                <a:cxn ang="0">
                  <a:pos x="84" y="12"/>
                </a:cxn>
              </a:cxnLst>
              <a:rect l="0" t="0" r="r" b="b"/>
              <a:pathLst>
                <a:path w="84" h="148">
                  <a:moveTo>
                    <a:pt x="0" y="0"/>
                  </a:moveTo>
                  <a:cubicBezTo>
                    <a:pt x="3" y="21"/>
                    <a:pt x="3" y="104"/>
                    <a:pt x="12" y="126"/>
                  </a:cubicBezTo>
                  <a:cubicBezTo>
                    <a:pt x="21" y="148"/>
                    <a:pt x="44" y="140"/>
                    <a:pt x="54" y="132"/>
                  </a:cubicBezTo>
                  <a:cubicBezTo>
                    <a:pt x="64" y="124"/>
                    <a:pt x="67" y="98"/>
                    <a:pt x="72" y="78"/>
                  </a:cubicBezTo>
                  <a:cubicBezTo>
                    <a:pt x="77" y="58"/>
                    <a:pt x="82" y="26"/>
                    <a:pt x="84" y="12"/>
                  </a:cubicBezTo>
                </a:path>
              </a:pathLst>
            </a:custGeom>
            <a:solidFill>
              <a:schemeClr val="bg1"/>
            </a:solidFill>
            <a:ln w="28575" cap="flat" cmpd="sng">
              <a:solidFill>
                <a:srgbClr val="FF5050"/>
              </a:solidFill>
              <a:prstDash val="solid"/>
              <a:round/>
              <a:headEnd type="none" w="med" len="med"/>
              <a:tailEnd type="none" w="med" len="med"/>
            </a:ln>
            <a:effectLst/>
          </p:spPr>
          <p:txBody>
            <a:bodyPr/>
            <a:lstStyle/>
            <a:p>
              <a:endParaRPr lang="zh-TW" altLang="en-US"/>
            </a:p>
          </p:txBody>
        </p:sp>
        <p:sp>
          <p:nvSpPr>
            <p:cNvPr id="1046" name="Freeform 22"/>
            <p:cNvSpPr>
              <a:spLocks noChangeAspect="1"/>
            </p:cNvSpPr>
            <p:nvPr userDrawn="1"/>
          </p:nvSpPr>
          <p:spPr bwMode="auto">
            <a:xfrm flipH="1">
              <a:off x="1038" y="983"/>
              <a:ext cx="84" cy="148"/>
            </a:xfrm>
            <a:custGeom>
              <a:avLst/>
              <a:gdLst/>
              <a:ahLst/>
              <a:cxnLst>
                <a:cxn ang="0">
                  <a:pos x="0" y="0"/>
                </a:cxn>
                <a:cxn ang="0">
                  <a:pos x="12" y="126"/>
                </a:cxn>
                <a:cxn ang="0">
                  <a:pos x="54" y="132"/>
                </a:cxn>
                <a:cxn ang="0">
                  <a:pos x="72" y="78"/>
                </a:cxn>
                <a:cxn ang="0">
                  <a:pos x="84" y="12"/>
                </a:cxn>
              </a:cxnLst>
              <a:rect l="0" t="0" r="r" b="b"/>
              <a:pathLst>
                <a:path w="84" h="148">
                  <a:moveTo>
                    <a:pt x="0" y="0"/>
                  </a:moveTo>
                  <a:cubicBezTo>
                    <a:pt x="3" y="21"/>
                    <a:pt x="3" y="104"/>
                    <a:pt x="12" y="126"/>
                  </a:cubicBezTo>
                  <a:cubicBezTo>
                    <a:pt x="21" y="148"/>
                    <a:pt x="44" y="140"/>
                    <a:pt x="54" y="132"/>
                  </a:cubicBezTo>
                  <a:cubicBezTo>
                    <a:pt x="64" y="124"/>
                    <a:pt x="67" y="98"/>
                    <a:pt x="72" y="78"/>
                  </a:cubicBezTo>
                  <a:cubicBezTo>
                    <a:pt x="77" y="58"/>
                    <a:pt x="82" y="26"/>
                    <a:pt x="84" y="12"/>
                  </a:cubicBezTo>
                </a:path>
              </a:pathLst>
            </a:custGeom>
            <a:solidFill>
              <a:schemeClr val="bg1"/>
            </a:solidFill>
            <a:ln w="28575" cap="flat" cmpd="sng">
              <a:solidFill>
                <a:srgbClr val="FF5050"/>
              </a:solidFill>
              <a:prstDash val="solid"/>
              <a:round/>
              <a:headEnd type="none" w="med" len="med"/>
              <a:tailEnd type="none" w="med" len="med"/>
            </a:ln>
            <a:effectLst/>
          </p:spPr>
          <p:txBody>
            <a:bodyPr/>
            <a:lstStyle/>
            <a:p>
              <a:endParaRPr lang="zh-TW" altLang="en-US"/>
            </a:p>
          </p:txBody>
        </p:sp>
        <p:sp>
          <p:nvSpPr>
            <p:cNvPr id="1047" name="Freeform 23"/>
            <p:cNvSpPr>
              <a:spLocks noChangeAspect="1"/>
            </p:cNvSpPr>
            <p:nvPr userDrawn="1"/>
          </p:nvSpPr>
          <p:spPr bwMode="auto">
            <a:xfrm flipH="1">
              <a:off x="939" y="507"/>
              <a:ext cx="114" cy="48"/>
            </a:xfrm>
            <a:custGeom>
              <a:avLst/>
              <a:gdLst/>
              <a:ahLst/>
              <a:cxnLst>
                <a:cxn ang="0">
                  <a:pos x="0" y="0"/>
                </a:cxn>
                <a:cxn ang="0">
                  <a:pos x="78" y="24"/>
                </a:cxn>
                <a:cxn ang="0">
                  <a:pos x="114" y="48"/>
                </a:cxn>
              </a:cxnLst>
              <a:rect l="0" t="0" r="r" b="b"/>
              <a:pathLst>
                <a:path w="114" h="48">
                  <a:moveTo>
                    <a:pt x="0" y="0"/>
                  </a:moveTo>
                  <a:cubicBezTo>
                    <a:pt x="29" y="8"/>
                    <a:pt x="59" y="16"/>
                    <a:pt x="78" y="24"/>
                  </a:cubicBezTo>
                  <a:cubicBezTo>
                    <a:pt x="97" y="32"/>
                    <a:pt x="105" y="40"/>
                    <a:pt x="114" y="48"/>
                  </a:cubicBezTo>
                </a:path>
              </a:pathLst>
            </a:custGeom>
            <a:noFill/>
            <a:ln w="28575" cmpd="sng">
              <a:solidFill>
                <a:srgbClr val="FF5050"/>
              </a:solidFill>
              <a:round/>
              <a:headEnd/>
              <a:tailEnd/>
            </a:ln>
            <a:effectLst/>
          </p:spPr>
          <p:txBody>
            <a:bodyPr/>
            <a:lstStyle/>
            <a:p>
              <a:endParaRPr lang="zh-TW" altLang="en-US"/>
            </a:p>
          </p:txBody>
        </p:sp>
        <p:sp>
          <p:nvSpPr>
            <p:cNvPr id="1048" name="Freeform 24"/>
            <p:cNvSpPr>
              <a:spLocks noChangeAspect="1"/>
            </p:cNvSpPr>
            <p:nvPr userDrawn="1"/>
          </p:nvSpPr>
          <p:spPr bwMode="auto">
            <a:xfrm rot="1106097" flipH="1">
              <a:off x="924" y="462"/>
              <a:ext cx="120" cy="42"/>
            </a:xfrm>
            <a:custGeom>
              <a:avLst/>
              <a:gdLst/>
              <a:ahLst/>
              <a:cxnLst>
                <a:cxn ang="0">
                  <a:pos x="0" y="0"/>
                </a:cxn>
                <a:cxn ang="0">
                  <a:pos x="84" y="24"/>
                </a:cxn>
                <a:cxn ang="0">
                  <a:pos x="120" y="42"/>
                </a:cxn>
              </a:cxnLst>
              <a:rect l="0" t="0" r="r" b="b"/>
              <a:pathLst>
                <a:path w="120" h="42">
                  <a:moveTo>
                    <a:pt x="0" y="0"/>
                  </a:moveTo>
                  <a:cubicBezTo>
                    <a:pt x="32" y="8"/>
                    <a:pt x="64" y="17"/>
                    <a:pt x="84" y="24"/>
                  </a:cubicBezTo>
                  <a:cubicBezTo>
                    <a:pt x="104" y="31"/>
                    <a:pt x="112" y="36"/>
                    <a:pt x="120" y="42"/>
                  </a:cubicBezTo>
                </a:path>
              </a:pathLst>
            </a:custGeom>
            <a:noFill/>
            <a:ln w="28575" cmpd="sng">
              <a:solidFill>
                <a:srgbClr val="FF5050"/>
              </a:solidFill>
              <a:round/>
              <a:headEnd/>
              <a:tailEnd/>
            </a:ln>
            <a:effectLst/>
          </p:spPr>
          <p:txBody>
            <a:bodyPr/>
            <a:lstStyle/>
            <a:p>
              <a:endParaRPr lang="zh-TW" altLang="en-US"/>
            </a:p>
          </p:txBody>
        </p:sp>
        <p:sp>
          <p:nvSpPr>
            <p:cNvPr id="1049" name="Freeform 25"/>
            <p:cNvSpPr>
              <a:spLocks noChangeAspect="1"/>
            </p:cNvSpPr>
            <p:nvPr userDrawn="1"/>
          </p:nvSpPr>
          <p:spPr bwMode="auto">
            <a:xfrm>
              <a:off x="1371" y="507"/>
              <a:ext cx="114" cy="48"/>
            </a:xfrm>
            <a:custGeom>
              <a:avLst/>
              <a:gdLst/>
              <a:ahLst/>
              <a:cxnLst>
                <a:cxn ang="0">
                  <a:pos x="0" y="0"/>
                </a:cxn>
                <a:cxn ang="0">
                  <a:pos x="78" y="24"/>
                </a:cxn>
                <a:cxn ang="0">
                  <a:pos x="114" y="48"/>
                </a:cxn>
              </a:cxnLst>
              <a:rect l="0" t="0" r="r" b="b"/>
              <a:pathLst>
                <a:path w="114" h="48">
                  <a:moveTo>
                    <a:pt x="0" y="0"/>
                  </a:moveTo>
                  <a:cubicBezTo>
                    <a:pt x="29" y="8"/>
                    <a:pt x="59" y="16"/>
                    <a:pt x="78" y="24"/>
                  </a:cubicBezTo>
                  <a:cubicBezTo>
                    <a:pt x="97" y="32"/>
                    <a:pt x="105" y="40"/>
                    <a:pt x="114" y="48"/>
                  </a:cubicBezTo>
                </a:path>
              </a:pathLst>
            </a:custGeom>
            <a:noFill/>
            <a:ln w="28575" cmpd="sng">
              <a:solidFill>
                <a:srgbClr val="FF5050"/>
              </a:solidFill>
              <a:round/>
              <a:headEnd/>
              <a:tailEnd/>
            </a:ln>
            <a:effectLst/>
          </p:spPr>
          <p:txBody>
            <a:bodyPr/>
            <a:lstStyle/>
            <a:p>
              <a:endParaRPr lang="zh-TW" altLang="en-US"/>
            </a:p>
          </p:txBody>
        </p:sp>
        <p:sp>
          <p:nvSpPr>
            <p:cNvPr id="1050" name="Freeform 26"/>
            <p:cNvSpPr>
              <a:spLocks noChangeAspect="1"/>
            </p:cNvSpPr>
            <p:nvPr userDrawn="1"/>
          </p:nvSpPr>
          <p:spPr bwMode="auto">
            <a:xfrm rot="-1106097">
              <a:off x="1356" y="462"/>
              <a:ext cx="120" cy="42"/>
            </a:xfrm>
            <a:custGeom>
              <a:avLst/>
              <a:gdLst/>
              <a:ahLst/>
              <a:cxnLst>
                <a:cxn ang="0">
                  <a:pos x="0" y="0"/>
                </a:cxn>
                <a:cxn ang="0">
                  <a:pos x="84" y="24"/>
                </a:cxn>
                <a:cxn ang="0">
                  <a:pos x="120" y="42"/>
                </a:cxn>
              </a:cxnLst>
              <a:rect l="0" t="0" r="r" b="b"/>
              <a:pathLst>
                <a:path w="120" h="42">
                  <a:moveTo>
                    <a:pt x="0" y="0"/>
                  </a:moveTo>
                  <a:cubicBezTo>
                    <a:pt x="32" y="8"/>
                    <a:pt x="64" y="17"/>
                    <a:pt x="84" y="24"/>
                  </a:cubicBezTo>
                  <a:cubicBezTo>
                    <a:pt x="104" y="31"/>
                    <a:pt x="112" y="36"/>
                    <a:pt x="120" y="42"/>
                  </a:cubicBezTo>
                </a:path>
              </a:pathLst>
            </a:custGeom>
            <a:noFill/>
            <a:ln w="28575" cmpd="sng">
              <a:solidFill>
                <a:srgbClr val="FF5050"/>
              </a:solidFill>
              <a:round/>
              <a:headEnd/>
              <a:tailEnd/>
            </a:ln>
            <a:effectLst/>
          </p:spPr>
          <p:txBody>
            <a:bodyPr/>
            <a:lstStyle/>
            <a:p>
              <a:endParaRPr lang="zh-TW" altLang="en-US"/>
            </a:p>
          </p:txBody>
        </p:sp>
      </p:grpSp>
      <p:sp>
        <p:nvSpPr>
          <p:cNvPr id="1027" name="Rectangle 3"/>
          <p:cNvSpPr>
            <a:spLocks noGrp="1" noChangeArrowheads="1"/>
          </p:cNvSpPr>
          <p:nvPr>
            <p:ph type="body" idx="1"/>
          </p:nvPr>
        </p:nvSpPr>
        <p:spPr bwMode="auto">
          <a:xfrm>
            <a:off x="685800" y="1700213"/>
            <a:ext cx="7772400" cy="43957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atin typeface="+mn-lt"/>
                <a:ea typeface="+mn-ea"/>
              </a:defRPr>
            </a:lvl1pPr>
          </a:lstStyle>
          <a:p>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ea typeface="+mn-ea"/>
              </a:defRPr>
            </a:lvl1pPr>
          </a:lstStyle>
          <a:p>
            <a:endParaRPr lang="en-US" altLang="ja-JP"/>
          </a:p>
        </p:txBody>
      </p:sp>
      <p:sp>
        <p:nvSpPr>
          <p:cNvPr id="1030" name="Rectangle 6"/>
          <p:cNvSpPr>
            <a:spLocks noGrp="1" noChangeArrowheads="1"/>
          </p:cNvSpPr>
          <p:nvPr>
            <p:ph type="sldNum" sz="quarter" idx="4"/>
          </p:nvPr>
        </p:nvSpPr>
        <p:spPr bwMode="auto">
          <a:xfrm>
            <a:off x="8172450" y="6248400"/>
            <a:ext cx="5016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atin typeface="+mn-lt"/>
                <a:ea typeface="+mn-ea"/>
              </a:defRPr>
            </a:lvl1pPr>
          </a:lstStyle>
          <a:p>
            <a:fld id="{ECBB4595-E0A9-4DA5-9CAE-5B06937BCEF7}" type="slidenum">
              <a:rPr lang="ja-JP" altLang="en-US"/>
              <a:pPr/>
              <a:t>‹#›</a:t>
            </a:fld>
            <a:endParaRPr lang="en-US" altLang="ja-JP"/>
          </a:p>
        </p:txBody>
      </p:sp>
      <p:sp>
        <p:nvSpPr>
          <p:cNvPr id="1051" name="Freeform 27"/>
          <p:cNvSpPr>
            <a:spLocks/>
          </p:cNvSpPr>
          <p:nvPr/>
        </p:nvSpPr>
        <p:spPr bwMode="auto">
          <a:xfrm>
            <a:off x="144463" y="666750"/>
            <a:ext cx="1068387" cy="815975"/>
          </a:xfrm>
          <a:custGeom>
            <a:avLst/>
            <a:gdLst/>
            <a:ahLst/>
            <a:cxnLst>
              <a:cxn ang="0">
                <a:pos x="219" y="295"/>
              </a:cxn>
              <a:cxn ang="0">
                <a:pos x="355" y="249"/>
              </a:cxn>
              <a:cxn ang="0">
                <a:pos x="446" y="431"/>
              </a:cxn>
              <a:cxn ang="0">
                <a:pos x="174" y="476"/>
              </a:cxn>
              <a:cxn ang="0">
                <a:pos x="15" y="205"/>
              </a:cxn>
              <a:cxn ang="0">
                <a:pos x="265" y="23"/>
              </a:cxn>
              <a:cxn ang="0">
                <a:pos x="491" y="68"/>
              </a:cxn>
              <a:cxn ang="0">
                <a:pos x="673" y="340"/>
              </a:cxn>
            </a:cxnLst>
            <a:rect l="0" t="0" r="r" b="b"/>
            <a:pathLst>
              <a:path w="673" h="514">
                <a:moveTo>
                  <a:pt x="219" y="295"/>
                </a:moveTo>
                <a:cubicBezTo>
                  <a:pt x="268" y="260"/>
                  <a:pt x="317" y="226"/>
                  <a:pt x="355" y="249"/>
                </a:cubicBezTo>
                <a:cubicBezTo>
                  <a:pt x="393" y="272"/>
                  <a:pt x="476" y="393"/>
                  <a:pt x="446" y="431"/>
                </a:cubicBezTo>
                <a:cubicBezTo>
                  <a:pt x="416" y="469"/>
                  <a:pt x="246" y="514"/>
                  <a:pt x="174" y="476"/>
                </a:cubicBezTo>
                <a:cubicBezTo>
                  <a:pt x="102" y="438"/>
                  <a:pt x="0" y="280"/>
                  <a:pt x="15" y="205"/>
                </a:cubicBezTo>
                <a:cubicBezTo>
                  <a:pt x="30" y="130"/>
                  <a:pt x="186" y="46"/>
                  <a:pt x="265" y="23"/>
                </a:cubicBezTo>
                <a:cubicBezTo>
                  <a:pt x="344" y="0"/>
                  <a:pt x="423" y="15"/>
                  <a:pt x="491" y="68"/>
                </a:cubicBezTo>
                <a:cubicBezTo>
                  <a:pt x="559" y="121"/>
                  <a:pt x="616" y="230"/>
                  <a:pt x="673" y="340"/>
                </a:cubicBezTo>
              </a:path>
            </a:pathLst>
          </a:custGeom>
          <a:noFill/>
          <a:ln w="38100" cmpd="sng">
            <a:solidFill>
              <a:srgbClr val="FF5050"/>
            </a:solidFill>
            <a:round/>
            <a:headEnd/>
            <a:tailEnd/>
          </a:ln>
          <a:effectLst/>
        </p:spPr>
        <p:txBody>
          <a:bodyPr/>
          <a:lstStyle/>
          <a:p>
            <a:endParaRPr lang="zh-TW" altLang="en-US"/>
          </a:p>
        </p:txBody>
      </p:sp>
      <p:sp>
        <p:nvSpPr>
          <p:cNvPr id="1052" name="Freeform 28"/>
          <p:cNvSpPr>
            <a:spLocks/>
          </p:cNvSpPr>
          <p:nvPr/>
        </p:nvSpPr>
        <p:spPr bwMode="auto">
          <a:xfrm>
            <a:off x="611188" y="115888"/>
            <a:ext cx="215900" cy="431800"/>
          </a:xfrm>
          <a:custGeom>
            <a:avLst/>
            <a:gdLst/>
            <a:ahLst/>
            <a:cxnLst>
              <a:cxn ang="0">
                <a:pos x="0" y="272"/>
              </a:cxn>
              <a:cxn ang="0">
                <a:pos x="45" y="136"/>
              </a:cxn>
              <a:cxn ang="0">
                <a:pos x="136" y="0"/>
              </a:cxn>
            </a:cxnLst>
            <a:rect l="0" t="0" r="r" b="b"/>
            <a:pathLst>
              <a:path w="136" h="272">
                <a:moveTo>
                  <a:pt x="0" y="272"/>
                </a:moveTo>
                <a:cubicBezTo>
                  <a:pt x="11" y="226"/>
                  <a:pt x="22" y="181"/>
                  <a:pt x="45" y="136"/>
                </a:cubicBezTo>
                <a:cubicBezTo>
                  <a:pt x="68" y="91"/>
                  <a:pt x="102" y="45"/>
                  <a:pt x="136" y="0"/>
                </a:cubicBezTo>
              </a:path>
            </a:pathLst>
          </a:custGeom>
          <a:noFill/>
          <a:ln w="38100" cmpd="sng">
            <a:solidFill>
              <a:srgbClr val="FF5050"/>
            </a:solidFill>
            <a:round/>
            <a:headEnd/>
            <a:tailEnd/>
          </a:ln>
          <a:effectLst/>
        </p:spPr>
        <p:txBody>
          <a:bodyPr/>
          <a:lstStyle/>
          <a:p>
            <a:endParaRPr lang="zh-TW" altLang="en-US"/>
          </a:p>
        </p:txBody>
      </p:sp>
      <p:sp>
        <p:nvSpPr>
          <p:cNvPr id="1053" name="Freeform 29"/>
          <p:cNvSpPr>
            <a:spLocks/>
          </p:cNvSpPr>
          <p:nvPr/>
        </p:nvSpPr>
        <p:spPr bwMode="auto">
          <a:xfrm>
            <a:off x="900113" y="258763"/>
            <a:ext cx="287337" cy="288925"/>
          </a:xfrm>
          <a:custGeom>
            <a:avLst/>
            <a:gdLst/>
            <a:ahLst/>
            <a:cxnLst>
              <a:cxn ang="0">
                <a:pos x="0" y="182"/>
              </a:cxn>
              <a:cxn ang="0">
                <a:pos x="90" y="46"/>
              </a:cxn>
              <a:cxn ang="0">
                <a:pos x="181" y="0"/>
              </a:cxn>
            </a:cxnLst>
            <a:rect l="0" t="0" r="r" b="b"/>
            <a:pathLst>
              <a:path w="181" h="182">
                <a:moveTo>
                  <a:pt x="0" y="182"/>
                </a:moveTo>
                <a:cubicBezTo>
                  <a:pt x="30" y="129"/>
                  <a:pt x="60" y="76"/>
                  <a:pt x="90" y="46"/>
                </a:cubicBezTo>
                <a:cubicBezTo>
                  <a:pt x="120" y="16"/>
                  <a:pt x="150" y="8"/>
                  <a:pt x="181" y="0"/>
                </a:cubicBezTo>
              </a:path>
            </a:pathLst>
          </a:custGeom>
          <a:noFill/>
          <a:ln w="38100" cmpd="sng">
            <a:solidFill>
              <a:srgbClr val="FF5050"/>
            </a:solidFill>
            <a:round/>
            <a:headEnd/>
            <a:tailEnd/>
          </a:ln>
          <a:effectLst/>
        </p:spPr>
        <p:txBody>
          <a:bodyPr/>
          <a:lstStyle/>
          <a:p>
            <a:endParaRPr lang="zh-TW" altLang="en-US"/>
          </a:p>
        </p:txBody>
      </p:sp>
      <p:sp>
        <p:nvSpPr>
          <p:cNvPr id="1054" name="Freeform 30"/>
          <p:cNvSpPr>
            <a:spLocks/>
          </p:cNvSpPr>
          <p:nvPr/>
        </p:nvSpPr>
        <p:spPr bwMode="auto">
          <a:xfrm>
            <a:off x="1116013" y="547688"/>
            <a:ext cx="287337" cy="215900"/>
          </a:xfrm>
          <a:custGeom>
            <a:avLst/>
            <a:gdLst/>
            <a:ahLst/>
            <a:cxnLst>
              <a:cxn ang="0">
                <a:pos x="0" y="136"/>
              </a:cxn>
              <a:cxn ang="0">
                <a:pos x="90" y="45"/>
              </a:cxn>
              <a:cxn ang="0">
                <a:pos x="181" y="0"/>
              </a:cxn>
            </a:cxnLst>
            <a:rect l="0" t="0" r="r" b="b"/>
            <a:pathLst>
              <a:path w="181" h="136">
                <a:moveTo>
                  <a:pt x="0" y="136"/>
                </a:moveTo>
                <a:cubicBezTo>
                  <a:pt x="30" y="102"/>
                  <a:pt x="60" y="68"/>
                  <a:pt x="90" y="45"/>
                </a:cubicBezTo>
                <a:cubicBezTo>
                  <a:pt x="120" y="22"/>
                  <a:pt x="150" y="11"/>
                  <a:pt x="181" y="0"/>
                </a:cubicBezTo>
              </a:path>
            </a:pathLst>
          </a:custGeom>
          <a:noFill/>
          <a:ln w="38100" cmpd="sng">
            <a:solidFill>
              <a:srgbClr val="FF5050"/>
            </a:solidFill>
            <a:round/>
            <a:headEnd/>
            <a:tailEnd/>
          </a:ln>
          <a:effectLst/>
        </p:spPr>
        <p:txBody>
          <a:bodyPr/>
          <a:lstStyle/>
          <a:p>
            <a:endParaRPr lang="zh-TW" altLang="en-US"/>
          </a:p>
        </p:txBody>
      </p:sp>
      <p:sp>
        <p:nvSpPr>
          <p:cNvPr id="1055" name="Freeform 31"/>
          <p:cNvSpPr>
            <a:spLocks/>
          </p:cNvSpPr>
          <p:nvPr/>
        </p:nvSpPr>
        <p:spPr bwMode="auto">
          <a:xfrm>
            <a:off x="1476375" y="1449388"/>
            <a:ext cx="6911975" cy="180975"/>
          </a:xfrm>
          <a:custGeom>
            <a:avLst/>
            <a:gdLst/>
            <a:ahLst/>
            <a:cxnLst>
              <a:cxn ang="0">
                <a:pos x="0" y="65"/>
              </a:cxn>
              <a:cxn ang="0">
                <a:pos x="781" y="0"/>
              </a:cxn>
              <a:cxn ang="0">
                <a:pos x="1360" y="65"/>
              </a:cxn>
              <a:cxn ang="0">
                <a:pos x="1782" y="67"/>
              </a:cxn>
              <a:cxn ang="0">
                <a:pos x="2177" y="111"/>
              </a:cxn>
              <a:cxn ang="0">
                <a:pos x="2794" y="84"/>
              </a:cxn>
              <a:cxn ang="0">
                <a:pos x="3275" y="22"/>
              </a:cxn>
              <a:cxn ang="0">
                <a:pos x="3900" y="20"/>
              </a:cxn>
              <a:cxn ang="0">
                <a:pos x="4354" y="65"/>
              </a:cxn>
            </a:cxnLst>
            <a:rect l="0" t="0" r="r" b="b"/>
            <a:pathLst>
              <a:path w="4354" h="114">
                <a:moveTo>
                  <a:pt x="0" y="65"/>
                </a:moveTo>
                <a:cubicBezTo>
                  <a:pt x="130" y="54"/>
                  <a:pt x="554" y="0"/>
                  <a:pt x="781" y="0"/>
                </a:cubicBezTo>
                <a:cubicBezTo>
                  <a:pt x="1008" y="0"/>
                  <a:pt x="1193" y="54"/>
                  <a:pt x="1360" y="65"/>
                </a:cubicBezTo>
                <a:cubicBezTo>
                  <a:pt x="1527" y="76"/>
                  <a:pt x="1646" y="59"/>
                  <a:pt x="1782" y="67"/>
                </a:cubicBezTo>
                <a:cubicBezTo>
                  <a:pt x="1918" y="75"/>
                  <a:pt x="2008" y="108"/>
                  <a:pt x="2177" y="111"/>
                </a:cubicBezTo>
                <a:cubicBezTo>
                  <a:pt x="2346" y="114"/>
                  <a:pt x="2611" y="99"/>
                  <a:pt x="2794" y="84"/>
                </a:cubicBezTo>
                <a:cubicBezTo>
                  <a:pt x="2977" y="69"/>
                  <a:pt x="3091" y="33"/>
                  <a:pt x="3275" y="22"/>
                </a:cubicBezTo>
                <a:cubicBezTo>
                  <a:pt x="3459" y="11"/>
                  <a:pt x="3720" y="13"/>
                  <a:pt x="3900" y="20"/>
                </a:cubicBezTo>
                <a:cubicBezTo>
                  <a:pt x="4080" y="27"/>
                  <a:pt x="4251" y="38"/>
                  <a:pt x="4354" y="65"/>
                </a:cubicBezTo>
              </a:path>
            </a:pathLst>
          </a:custGeom>
          <a:noFill/>
          <a:ln w="38100" cmpd="sng">
            <a:solidFill>
              <a:srgbClr val="FF5050"/>
            </a:solidFill>
            <a:round/>
            <a:headEnd/>
            <a:tailEnd/>
          </a:ln>
          <a:effectLst/>
        </p:spPr>
        <p:txBody>
          <a:bodyPr/>
          <a:lstStyle/>
          <a:p>
            <a:endParaRPr lang="zh-TW" altLang="en-US"/>
          </a:p>
        </p:txBody>
      </p:sp>
      <p:sp>
        <p:nvSpPr>
          <p:cNvPr id="1026" name="Rectangle 2"/>
          <p:cNvSpPr>
            <a:spLocks noGrp="1" noChangeArrowheads="1"/>
          </p:cNvSpPr>
          <p:nvPr>
            <p:ph type="title"/>
          </p:nvPr>
        </p:nvSpPr>
        <p:spPr bwMode="auto">
          <a:xfrm>
            <a:off x="1331913" y="390525"/>
            <a:ext cx="71262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kumimoji="1" sz="4000">
          <a:solidFill>
            <a:schemeClr val="tx2"/>
          </a:solidFill>
          <a:latin typeface="+mj-lt"/>
          <a:ea typeface="+mj-ea"/>
          <a:cs typeface="+mj-cs"/>
        </a:defRPr>
      </a:lvl1pPr>
      <a:lvl2pPr algn="ctr" rtl="0" eaLnBrk="1" fontAlgn="base" hangingPunct="1">
        <a:spcBef>
          <a:spcPct val="0"/>
        </a:spcBef>
        <a:spcAft>
          <a:spcPct val="0"/>
        </a:spcAft>
        <a:defRPr kumimoji="1" sz="4000">
          <a:solidFill>
            <a:schemeClr val="tx2"/>
          </a:solidFill>
          <a:latin typeface="あくあフォント" pitchFamily="1" charset="-128"/>
          <a:ea typeface="あくあフォント" pitchFamily="1" charset="-128"/>
        </a:defRPr>
      </a:lvl2pPr>
      <a:lvl3pPr algn="ctr" rtl="0" eaLnBrk="1" fontAlgn="base" hangingPunct="1">
        <a:spcBef>
          <a:spcPct val="0"/>
        </a:spcBef>
        <a:spcAft>
          <a:spcPct val="0"/>
        </a:spcAft>
        <a:defRPr kumimoji="1" sz="4000">
          <a:solidFill>
            <a:schemeClr val="tx2"/>
          </a:solidFill>
          <a:latin typeface="あくあフォント" pitchFamily="1" charset="-128"/>
          <a:ea typeface="あくあフォント" pitchFamily="1" charset="-128"/>
        </a:defRPr>
      </a:lvl3pPr>
      <a:lvl4pPr algn="ctr" rtl="0" eaLnBrk="1" fontAlgn="base" hangingPunct="1">
        <a:spcBef>
          <a:spcPct val="0"/>
        </a:spcBef>
        <a:spcAft>
          <a:spcPct val="0"/>
        </a:spcAft>
        <a:defRPr kumimoji="1" sz="4000">
          <a:solidFill>
            <a:schemeClr val="tx2"/>
          </a:solidFill>
          <a:latin typeface="あくあフォント" pitchFamily="1" charset="-128"/>
          <a:ea typeface="あくあフォント" pitchFamily="1" charset="-128"/>
        </a:defRPr>
      </a:lvl4pPr>
      <a:lvl5pPr algn="ctr" rtl="0" eaLnBrk="1" fontAlgn="base" hangingPunct="1">
        <a:spcBef>
          <a:spcPct val="0"/>
        </a:spcBef>
        <a:spcAft>
          <a:spcPct val="0"/>
        </a:spcAft>
        <a:defRPr kumimoji="1" sz="4000">
          <a:solidFill>
            <a:schemeClr val="tx2"/>
          </a:solidFill>
          <a:latin typeface="あくあフォント" pitchFamily="1" charset="-128"/>
          <a:ea typeface="あくあフォント" pitchFamily="1" charset="-128"/>
        </a:defRPr>
      </a:lvl5pPr>
      <a:lvl6pPr marL="457200" algn="ctr" rtl="0" eaLnBrk="1" fontAlgn="base" hangingPunct="1">
        <a:spcBef>
          <a:spcPct val="0"/>
        </a:spcBef>
        <a:spcAft>
          <a:spcPct val="0"/>
        </a:spcAft>
        <a:defRPr kumimoji="1" sz="4000">
          <a:solidFill>
            <a:schemeClr val="tx2"/>
          </a:solidFill>
          <a:latin typeface="あくあフォント" pitchFamily="1" charset="-128"/>
          <a:ea typeface="あくあフォント" pitchFamily="1" charset="-128"/>
        </a:defRPr>
      </a:lvl6pPr>
      <a:lvl7pPr marL="914400" algn="ctr" rtl="0" eaLnBrk="1" fontAlgn="base" hangingPunct="1">
        <a:spcBef>
          <a:spcPct val="0"/>
        </a:spcBef>
        <a:spcAft>
          <a:spcPct val="0"/>
        </a:spcAft>
        <a:defRPr kumimoji="1" sz="4000">
          <a:solidFill>
            <a:schemeClr val="tx2"/>
          </a:solidFill>
          <a:latin typeface="あくあフォント" pitchFamily="1" charset="-128"/>
          <a:ea typeface="あくあフォント" pitchFamily="1" charset="-128"/>
        </a:defRPr>
      </a:lvl7pPr>
      <a:lvl8pPr marL="1371600" algn="ctr" rtl="0" eaLnBrk="1" fontAlgn="base" hangingPunct="1">
        <a:spcBef>
          <a:spcPct val="0"/>
        </a:spcBef>
        <a:spcAft>
          <a:spcPct val="0"/>
        </a:spcAft>
        <a:defRPr kumimoji="1" sz="4000">
          <a:solidFill>
            <a:schemeClr val="tx2"/>
          </a:solidFill>
          <a:latin typeface="あくあフォント" pitchFamily="1" charset="-128"/>
          <a:ea typeface="あくあフォント" pitchFamily="1" charset="-128"/>
        </a:defRPr>
      </a:lvl8pPr>
      <a:lvl9pPr marL="1828800" algn="ctr" rtl="0" eaLnBrk="1" fontAlgn="base" hangingPunct="1">
        <a:spcBef>
          <a:spcPct val="0"/>
        </a:spcBef>
        <a:spcAft>
          <a:spcPct val="0"/>
        </a:spcAft>
        <a:defRPr kumimoji="1" sz="4000">
          <a:solidFill>
            <a:schemeClr val="tx2"/>
          </a:solidFill>
          <a:latin typeface="あくあフォント" pitchFamily="1" charset="-128"/>
          <a:ea typeface="あくあフォント" pitchFamily="1" charset="-128"/>
        </a:defRPr>
      </a:lvl9pPr>
    </p:titleStyle>
    <p:bodyStyle>
      <a:lvl1pPr marL="342900" indent="-342900" algn="l" rtl="0" eaLnBrk="1" fontAlgn="base" hangingPunct="1">
        <a:spcBef>
          <a:spcPct val="20000"/>
        </a:spcBef>
        <a:spcAft>
          <a:spcPct val="0"/>
        </a:spcAft>
        <a:buSzPct val="70000"/>
        <a:buFont typeface="あくあフォント" pitchFamily="1" charset="-128"/>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SzPct val="70000"/>
        <a:buFont typeface="あくあフォント" pitchFamily="1" charset="-128"/>
        <a:buChar char="×"/>
        <a:defRPr kumimoji="1" sz="2800">
          <a:solidFill>
            <a:schemeClr val="tx1"/>
          </a:solidFill>
          <a:latin typeface="+mn-lt"/>
          <a:ea typeface="+mn-ea"/>
        </a:defRPr>
      </a:lvl2pPr>
      <a:lvl3pPr marL="1143000" indent="-228600" algn="l" rtl="0" eaLnBrk="1" fontAlgn="base" hangingPunct="1">
        <a:spcBef>
          <a:spcPct val="20000"/>
        </a:spcBef>
        <a:spcAft>
          <a:spcPct val="0"/>
        </a:spcAft>
        <a:buSzPct val="70000"/>
        <a:buFont typeface="あくあフォント" pitchFamily="1" charset="-128"/>
        <a:buChar char="›"/>
        <a:defRPr kumimoji="1" sz="2400">
          <a:solidFill>
            <a:schemeClr val="tx1"/>
          </a:solidFill>
          <a:latin typeface="+mn-lt"/>
          <a:ea typeface="+mn-ea"/>
        </a:defRPr>
      </a:lvl3pPr>
      <a:lvl4pPr marL="1600200" indent="-228600" algn="l" rtl="0" eaLnBrk="1" fontAlgn="base" hangingPunct="1">
        <a:spcBef>
          <a:spcPct val="20000"/>
        </a:spcBef>
        <a:spcAft>
          <a:spcPct val="0"/>
        </a:spcAft>
        <a:buSzPct val="70000"/>
        <a:buFont typeface="あくあフォント" pitchFamily="1" charset="-128"/>
        <a:buChar char="○"/>
        <a:defRPr kumimoji="1" sz="2000">
          <a:solidFill>
            <a:schemeClr val="tx1"/>
          </a:solidFill>
          <a:latin typeface="+mn-lt"/>
          <a:ea typeface="+mn-ea"/>
        </a:defRPr>
      </a:lvl4pPr>
      <a:lvl5pPr marL="2057400" indent="-228600" algn="l" rtl="0" eaLnBrk="1" fontAlgn="base" hangingPunct="1">
        <a:spcBef>
          <a:spcPct val="20000"/>
        </a:spcBef>
        <a:spcAft>
          <a:spcPct val="0"/>
        </a:spcAft>
        <a:buSzPct val="70000"/>
        <a:buFont typeface="あくあフォント" pitchFamily="1" charset="-128"/>
        <a:buChar char="☆"/>
        <a:defRPr kumimoji="1" sz="2000">
          <a:solidFill>
            <a:schemeClr val="tx1"/>
          </a:solidFill>
          <a:latin typeface="+mn-lt"/>
          <a:ea typeface="+mn-ea"/>
        </a:defRPr>
      </a:lvl5pPr>
      <a:lvl6pPr marL="2514600" indent="-228600" algn="l" rtl="0" eaLnBrk="1" fontAlgn="base" hangingPunct="1">
        <a:spcBef>
          <a:spcPct val="20000"/>
        </a:spcBef>
        <a:spcAft>
          <a:spcPct val="0"/>
        </a:spcAft>
        <a:buSzPct val="70000"/>
        <a:buFont typeface="あくあフォント" pitchFamily="1" charset="-128"/>
        <a:buChar char="☆"/>
        <a:defRPr kumimoji="1" sz="2000">
          <a:solidFill>
            <a:schemeClr val="tx1"/>
          </a:solidFill>
          <a:latin typeface="+mn-lt"/>
          <a:ea typeface="+mn-ea"/>
        </a:defRPr>
      </a:lvl6pPr>
      <a:lvl7pPr marL="2971800" indent="-228600" algn="l" rtl="0" eaLnBrk="1" fontAlgn="base" hangingPunct="1">
        <a:spcBef>
          <a:spcPct val="20000"/>
        </a:spcBef>
        <a:spcAft>
          <a:spcPct val="0"/>
        </a:spcAft>
        <a:buSzPct val="70000"/>
        <a:buFont typeface="あくあフォント" pitchFamily="1" charset="-128"/>
        <a:buChar char="☆"/>
        <a:defRPr kumimoji="1" sz="2000">
          <a:solidFill>
            <a:schemeClr val="tx1"/>
          </a:solidFill>
          <a:latin typeface="+mn-lt"/>
          <a:ea typeface="+mn-ea"/>
        </a:defRPr>
      </a:lvl7pPr>
      <a:lvl8pPr marL="3429000" indent="-228600" algn="l" rtl="0" eaLnBrk="1" fontAlgn="base" hangingPunct="1">
        <a:spcBef>
          <a:spcPct val="20000"/>
        </a:spcBef>
        <a:spcAft>
          <a:spcPct val="0"/>
        </a:spcAft>
        <a:buSzPct val="70000"/>
        <a:buFont typeface="あくあフォント" pitchFamily="1" charset="-128"/>
        <a:buChar char="☆"/>
        <a:defRPr kumimoji="1" sz="2000">
          <a:solidFill>
            <a:schemeClr val="tx1"/>
          </a:solidFill>
          <a:latin typeface="+mn-lt"/>
          <a:ea typeface="+mn-ea"/>
        </a:defRPr>
      </a:lvl8pPr>
      <a:lvl9pPr marL="3886200" indent="-228600" algn="l" rtl="0" eaLnBrk="1" fontAlgn="base" hangingPunct="1">
        <a:spcBef>
          <a:spcPct val="20000"/>
        </a:spcBef>
        <a:spcAft>
          <a:spcPct val="0"/>
        </a:spcAft>
        <a:buSzPct val="70000"/>
        <a:buFont typeface="あくあフォント" pitchFamily="1" charset="-128"/>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ulse.naer.edu.tw/Home/Content/b79a69f9-a9a3-44a0-bc47-ccc34b4d56b1"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hyperlink" Target="https://gfamily.cwgv.com.tw/content/index/307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videoplayback.web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20154;&#29983;&#24478;&#20358;&#19981;&#26159;&#20844;&#24179;&#30340;%20&#27599;&#20491;&#20154;&#37117;&#29544;&#19968;&#28961;&#20108;%20_%20&#21555;&#27777;&#23125;%20_%20TEDxNanhuHighSchool.mp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28608;&#30332;&#23401;&#23376;&#30340;&#28507;&#33021;&#65292;&#32102;&#20182;&#20497;&#26368;&#22823;&#30340;&#32709;&#33152;%20_%20&#37085;&#24291;&#25165;_%20TEDxTaipeiED.mp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videoplayback.mp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4"/>
          </p:nvPr>
        </p:nvSpPr>
        <p:spPr/>
        <p:txBody>
          <a:bodyPr/>
          <a:lstStyle/>
          <a:p>
            <a:fld id="{96FA6012-0A34-4F46-94F2-879CD6BDAC5F}" type="slidenum">
              <a:rPr lang="ja-JP" altLang="en-US" smtClean="0"/>
              <a:pPr/>
              <a:t>1</a:t>
            </a:fld>
            <a:endParaRPr lang="en-US" altLang="ja-JP"/>
          </a:p>
        </p:txBody>
      </p:sp>
      <p:sp>
        <p:nvSpPr>
          <p:cNvPr id="4098" name="Rectangle 2"/>
          <p:cNvSpPr>
            <a:spLocks noGrp="1" noChangeArrowheads="1"/>
          </p:cNvSpPr>
          <p:nvPr>
            <p:ph type="ctrTitle"/>
          </p:nvPr>
        </p:nvSpPr>
        <p:spPr>
          <a:xfrm>
            <a:off x="1285852" y="1928802"/>
            <a:ext cx="7126287" cy="1470025"/>
          </a:xfrm>
        </p:spPr>
        <p:txBody>
          <a:bodyPr/>
          <a:lstStyle/>
          <a:p>
            <a:r>
              <a:rPr lang="zh-TW" altLang="en-US" dirty="0" smtClean="0">
                <a:latin typeface="標楷體" pitchFamily="65" charset="-120"/>
                <a:ea typeface="標楷體" pitchFamily="65" charset="-120"/>
              </a:rPr>
              <a:t>第四章 打造領導力文化</a:t>
            </a:r>
            <a:endParaRPr lang="ja-JP" altLang="en-US" dirty="0">
              <a:latin typeface="標楷體" pitchFamily="65" charset="-120"/>
              <a:ea typeface="標楷體" pitchFamily="65" charset="-120"/>
            </a:endParaRPr>
          </a:p>
        </p:txBody>
      </p:sp>
      <p:sp>
        <p:nvSpPr>
          <p:cNvPr id="4099" name="Rectangle 3"/>
          <p:cNvSpPr>
            <a:spLocks noGrp="1" noChangeArrowheads="1"/>
          </p:cNvSpPr>
          <p:nvPr>
            <p:ph type="subTitle" idx="1"/>
          </p:nvPr>
        </p:nvSpPr>
        <p:spPr/>
        <p:txBody>
          <a:bodyPr/>
          <a:lstStyle/>
          <a:p>
            <a:r>
              <a:rPr lang="en-US" altLang="ja-JP" dirty="0" smtClean="0">
                <a:latin typeface="標楷體" pitchFamily="65" charset="-120"/>
                <a:ea typeface="標楷體" pitchFamily="65" charset="-120"/>
              </a:rPr>
              <a:t>20</a:t>
            </a:r>
            <a:r>
              <a:rPr lang="en-US" altLang="zh-TW" dirty="0" smtClean="0">
                <a:latin typeface="標楷體" pitchFamily="65" charset="-120"/>
                <a:ea typeface="標楷體" pitchFamily="65" charset="-120"/>
              </a:rPr>
              <a:t>17</a:t>
            </a:r>
            <a:r>
              <a:rPr lang="en-US" altLang="ja-JP" dirty="0" smtClean="0">
                <a:latin typeface="標楷體" pitchFamily="65" charset="-120"/>
                <a:ea typeface="標楷體" pitchFamily="65" charset="-120"/>
              </a:rPr>
              <a:t>/</a:t>
            </a:r>
            <a:r>
              <a:rPr lang="en-US" altLang="zh-TW" dirty="0" smtClean="0">
                <a:latin typeface="標楷體" pitchFamily="65" charset="-120"/>
                <a:ea typeface="標楷體" pitchFamily="65" charset="-120"/>
              </a:rPr>
              <a:t>12</a:t>
            </a:r>
            <a:r>
              <a:rPr lang="en-US" altLang="ja-JP" dirty="0" smtClean="0">
                <a:latin typeface="標楷體" pitchFamily="65" charset="-120"/>
                <a:ea typeface="標楷體" pitchFamily="65" charset="-120"/>
              </a:rPr>
              <a:t>/</a:t>
            </a:r>
            <a:r>
              <a:rPr lang="en-US" altLang="zh-TW" dirty="0" smtClean="0">
                <a:latin typeface="標楷體" pitchFamily="65" charset="-120"/>
                <a:ea typeface="標楷體" pitchFamily="65" charset="-120"/>
              </a:rPr>
              <a:t>27</a:t>
            </a:r>
            <a:endParaRPr lang="en-US" altLang="ja-JP"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✿范瑜真✿</a:t>
            </a:r>
            <a:endParaRPr lang="ja-JP" altLang="en-US" dirty="0">
              <a:latin typeface="標楷體" pitchFamily="65" charset="-120"/>
              <a:ea typeface="標楷體" pitchFamily="65" charset="-120"/>
            </a:endParaRPr>
          </a:p>
        </p:txBody>
      </p:sp>
      <p:sp>
        <p:nvSpPr>
          <p:cNvPr id="5" name="Rectangle 2"/>
          <p:cNvSpPr txBox="1">
            <a:spLocks noChangeArrowheads="1"/>
          </p:cNvSpPr>
          <p:nvPr/>
        </p:nvSpPr>
        <p:spPr bwMode="auto">
          <a:xfrm>
            <a:off x="1428728" y="571479"/>
            <a:ext cx="7126287" cy="642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smtClean="0">
                <a:ln>
                  <a:noFill/>
                </a:ln>
                <a:solidFill>
                  <a:schemeClr val="tx2"/>
                </a:solidFill>
                <a:effectLst/>
                <a:uLnTx/>
                <a:uFillTx/>
                <a:latin typeface="標楷體" pitchFamily="65" charset="-120"/>
                <a:ea typeface="標楷體" pitchFamily="65" charset="-120"/>
                <a:cs typeface="+mj-cs"/>
              </a:rPr>
              <a:t>七個好習慣教出優秀的孩子</a:t>
            </a:r>
            <a:endParaRPr kumimoji="1" lang="ja-JP" altLang="en-US" sz="2000" b="0" i="0" u="none" strike="noStrike" kern="0" cap="none" spc="0" normalizeH="0" baseline="0" noProof="0" dirty="0">
              <a:ln>
                <a:noFill/>
              </a:ln>
              <a:solidFill>
                <a:schemeClr val="tx2"/>
              </a:solidFill>
              <a:effectLst/>
              <a:uLnTx/>
              <a:uFillTx/>
              <a:latin typeface="標楷體" pitchFamily="65" charset="-120"/>
              <a:ea typeface="標楷體" pitchFamily="65" charset="-120"/>
              <a:cs typeface="+mj-cs"/>
            </a:endParaRPr>
          </a:p>
        </p:txBody>
      </p:sp>
      <p:pic>
        <p:nvPicPr>
          <p:cNvPr id="6" name="Picture 2" descr="C:\Users\jerry\Desktop\3113308_000432717_2.gif"/>
          <p:cNvPicPr>
            <a:picLocks noChangeAspect="1" noChangeArrowheads="1" noCrop="1"/>
          </p:cNvPicPr>
          <p:nvPr/>
        </p:nvPicPr>
        <p:blipFill>
          <a:blip r:embed="rId3" cstate="print"/>
          <a:srcRect/>
          <a:stretch>
            <a:fillRect/>
          </a:stretch>
        </p:blipFill>
        <p:spPr bwMode="auto">
          <a:xfrm>
            <a:off x="971600" y="4005064"/>
            <a:ext cx="314325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積極打造校園文化</a:t>
            </a:r>
            <a:endParaRPr lang="zh-TW" altLang="en-US" dirty="0">
              <a:latin typeface="+mn-ea"/>
              <a:ea typeface="+mn-ea"/>
            </a:endParaRPr>
          </a:p>
        </p:txBody>
      </p:sp>
      <p:sp>
        <p:nvSpPr>
          <p:cNvPr id="4" name="投影片編號版面配置區 3"/>
          <p:cNvSpPr>
            <a:spLocks noGrp="1"/>
          </p:cNvSpPr>
          <p:nvPr>
            <p:ph type="sldNum" sz="quarter" idx="12"/>
          </p:nvPr>
        </p:nvSpPr>
        <p:spPr/>
        <p:txBody>
          <a:bodyPr/>
          <a:lstStyle/>
          <a:p>
            <a:fld id="{49914E8B-F9F9-428A-90C0-92ECC96000FF}" type="slidenum">
              <a:rPr lang="ja-JP" altLang="en-US" smtClean="0"/>
              <a:pPr/>
              <a:t>10</a:t>
            </a:fld>
            <a:endParaRPr lang="en-US" altLang="ja-JP"/>
          </a:p>
        </p:txBody>
      </p:sp>
      <p:sp>
        <p:nvSpPr>
          <p:cNvPr id="5" name="內容版面配置區 4"/>
          <p:cNvSpPr>
            <a:spLocks noGrp="1"/>
          </p:cNvSpPr>
          <p:nvPr>
            <p:ph idx="1"/>
          </p:nvPr>
        </p:nvSpPr>
        <p:spPr>
          <a:xfrm>
            <a:off x="685800" y="1700213"/>
            <a:ext cx="7772400" cy="2357568"/>
          </a:xfrm>
          <a:prstGeom prst="rect">
            <a:avLst/>
          </a:prstGeom>
        </p:spPr>
        <p:txBody>
          <a:bodyPr>
            <a:spAutoFit/>
          </a:bodyPr>
          <a:lstStyle/>
          <a:p>
            <a:r>
              <a:rPr lang="zh-TW" altLang="en-US" dirty="0" smtClean="0"/>
              <a:t>家長參與度提高</a:t>
            </a:r>
            <a:endParaRPr lang="en-US" altLang="zh-TW" dirty="0" smtClean="0"/>
          </a:p>
          <a:p>
            <a:r>
              <a:rPr lang="zh-TW" altLang="en-US" dirty="0" smtClean="0"/>
              <a:t>校園更有活力</a:t>
            </a:r>
            <a:endParaRPr lang="en-US" altLang="zh-TW" dirty="0" smtClean="0"/>
          </a:p>
          <a:p>
            <a:r>
              <a:rPr lang="zh-TW" altLang="en-US" dirty="0" smtClean="0"/>
              <a:t>學生喜歡上學</a:t>
            </a:r>
            <a:endParaRPr lang="en-US" altLang="zh-TW" dirty="0" smtClean="0"/>
          </a:p>
          <a:p>
            <a:r>
              <a:rPr lang="zh-TW" altLang="en-US" dirty="0" smtClean="0"/>
              <a:t>孩子會有好的改變</a:t>
            </a:r>
            <a:endParaRPr lang="en-US" altLang="zh-TW" dirty="0" smtClean="0"/>
          </a:p>
        </p:txBody>
      </p:sp>
      <p:sp>
        <p:nvSpPr>
          <p:cNvPr id="6" name="橢圓形圖說文字 5"/>
          <p:cNvSpPr/>
          <p:nvPr/>
        </p:nvSpPr>
        <p:spPr>
          <a:xfrm>
            <a:off x="1857356" y="4357694"/>
            <a:ext cx="6215106" cy="1785950"/>
          </a:xfrm>
          <a:prstGeom prst="wedgeEllipseCallout">
            <a:avLst>
              <a:gd name="adj1" fmla="val 47613"/>
              <a:gd name="adj2" fmla="val 4741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t>「領導力就是在沒有人看見的地方，還會堅持做正確的事」</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fld id="{49A66E78-8B1B-4184-9426-D283BE528BE4}" type="slidenum">
              <a:rPr lang="ja-JP" altLang="en-US"/>
              <a:pPr/>
              <a:t>11</a:t>
            </a:fld>
            <a:endParaRPr lang="en-US" altLang="ja-JP"/>
          </a:p>
        </p:txBody>
      </p:sp>
      <p:sp>
        <p:nvSpPr>
          <p:cNvPr id="6205" name="Rectangle 61"/>
          <p:cNvSpPr>
            <a:spLocks noGrp="1" noChangeArrowheads="1"/>
          </p:cNvSpPr>
          <p:nvPr>
            <p:ph type="title" idx="4294967295"/>
          </p:nvPr>
        </p:nvSpPr>
        <p:spPr/>
        <p:txBody>
          <a:bodyPr/>
          <a:lstStyle/>
          <a:p>
            <a:r>
              <a:rPr lang="zh-TW" altLang="en-US" smtClean="0"/>
              <a:t>期望</a:t>
            </a:r>
            <a:endParaRPr lang="ja-JP" altLang="en-US" dirty="0"/>
          </a:p>
        </p:txBody>
      </p:sp>
      <p:sp>
        <p:nvSpPr>
          <p:cNvPr id="6206" name="Rectangle 62"/>
          <p:cNvSpPr>
            <a:spLocks noGrp="1" noChangeArrowheads="1"/>
          </p:cNvSpPr>
          <p:nvPr>
            <p:ph type="body" idx="4294967295"/>
          </p:nvPr>
        </p:nvSpPr>
        <p:spPr>
          <a:xfrm>
            <a:off x="685800" y="1817688"/>
            <a:ext cx="7772400" cy="4278312"/>
          </a:xfrm>
        </p:spPr>
        <p:txBody>
          <a:bodyPr/>
          <a:lstStyle/>
          <a:p>
            <a:r>
              <a:rPr lang="en-US" altLang="ja-JP" dirty="0" smtClean="0">
                <a:hlinkClick r:id="rId3"/>
              </a:rPr>
              <a:t>http://pulse.naer.edu.tw/Home/Content/b79a69f9-a9a3-44a0-bc47-ccc34b4d56b1</a:t>
            </a:r>
            <a:endParaRPr lang="en-US" altLang="ja-JP" dirty="0" smtClean="0"/>
          </a:p>
          <a:p>
            <a:r>
              <a:rPr lang="en-US" altLang="ja-JP" dirty="0" smtClean="0">
                <a:hlinkClick r:id="rId4"/>
              </a:rPr>
              <a:t>https://gfamily.cwgv.com.tw/content/index/3076</a:t>
            </a:r>
            <a:endParaRPr lang="en-US" altLang="ja-JP" dirty="0" smtClean="0"/>
          </a:p>
        </p:txBody>
      </p:sp>
      <p:pic>
        <p:nvPicPr>
          <p:cNvPr id="9" name="圖片 8" descr="教學分享(2)周德銘s.jpg"/>
          <p:cNvPicPr>
            <a:picLocks noChangeAspect="1"/>
          </p:cNvPicPr>
          <p:nvPr/>
        </p:nvPicPr>
        <p:blipFill>
          <a:blip r:embed="rId5"/>
          <a:stretch>
            <a:fillRect/>
          </a:stretch>
        </p:blipFill>
        <p:spPr>
          <a:xfrm>
            <a:off x="642910" y="1714488"/>
            <a:ext cx="7715272" cy="4155344"/>
          </a:xfrm>
          <a:prstGeom prst="rect">
            <a:avLst/>
          </a:prstGeom>
        </p:spPr>
      </p:pic>
      <p:sp>
        <p:nvSpPr>
          <p:cNvPr id="7" name="雲朵形 6"/>
          <p:cNvSpPr/>
          <p:nvPr/>
        </p:nvSpPr>
        <p:spPr>
          <a:xfrm>
            <a:off x="4643438" y="4643446"/>
            <a:ext cx="3571900" cy="1785950"/>
          </a:xfrm>
          <a:prstGeom prst="cloud">
            <a:avLst/>
          </a:prstGeom>
          <a:solidFill>
            <a:srgbClr val="FFCC99"/>
          </a:solidFill>
          <a:ln>
            <a:solidFill>
              <a:srgbClr val="FFC000"/>
            </a:solidFill>
          </a:ln>
        </p:spPr>
        <p:style>
          <a:lnRef idx="3">
            <a:schemeClr val="lt1"/>
          </a:lnRef>
          <a:fillRef idx="1">
            <a:schemeClr val="accent5"/>
          </a:fillRef>
          <a:effectRef idx="1">
            <a:schemeClr val="accent5"/>
          </a:effectRef>
          <a:fontRef idx="minor">
            <a:schemeClr val="lt1"/>
          </a:fontRef>
        </p:style>
        <p:txBody>
          <a:bodyPr rtlCol="0" anchor="ctr"/>
          <a:lstStyle/>
          <a:p>
            <a:r>
              <a:rPr lang="zh-TW" altLang="en-US" dirty="0" smtClean="0"/>
              <a:t>即使老師不在，還是會互相幫助，互相扶持</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88C03406-81C8-497F-9055-D879C75383A5}" type="slidenum">
              <a:rPr lang="ja-JP" altLang="en-US" smtClean="0"/>
              <a:pPr/>
              <a:t>12</a:t>
            </a:fld>
            <a:endParaRPr lang="en-US" altLang="ja-JP"/>
          </a:p>
        </p:txBody>
      </p:sp>
      <p:pic>
        <p:nvPicPr>
          <p:cNvPr id="3" name="圖片 2" descr="f8e16d3edef64d19f7c7bc069c7a2e35.png"/>
          <p:cNvPicPr>
            <a:picLocks noChangeAspect="1"/>
          </p:cNvPicPr>
          <p:nvPr/>
        </p:nvPicPr>
        <p:blipFill>
          <a:blip r:embed="rId2" cstate="print"/>
          <a:srcRect t="9348" b="7685"/>
          <a:stretch>
            <a:fillRect/>
          </a:stretch>
        </p:blipFill>
        <p:spPr>
          <a:xfrm>
            <a:off x="0" y="1556792"/>
            <a:ext cx="9144000" cy="5301208"/>
          </a:xfrm>
          <a:prstGeom prst="rect">
            <a:avLst/>
          </a:prstGeom>
        </p:spPr>
      </p:pic>
      <p:sp>
        <p:nvSpPr>
          <p:cNvPr id="4" name="矩形 3"/>
          <p:cNvSpPr/>
          <p:nvPr/>
        </p:nvSpPr>
        <p:spPr>
          <a:xfrm>
            <a:off x="1835696" y="3789040"/>
            <a:ext cx="5760640" cy="923330"/>
          </a:xfrm>
          <a:prstGeom prst="rect">
            <a:avLst/>
          </a:prstGeom>
          <a:noFill/>
        </p:spPr>
        <p:txBody>
          <a:bodyPr wrap="square" lIns="91440" tIns="45720" rIns="91440" bIns="45720">
            <a:spAutoFit/>
          </a:bodyPr>
          <a:lstStyle/>
          <a:p>
            <a:pPr algn="ct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華康少女文字W5(P)" pitchFamily="82" charset="-120"/>
                <a:ea typeface="華康少女文字W5(P)" pitchFamily="82" charset="-120"/>
              </a:rPr>
              <a:t>謝謝大家的聆聽</a:t>
            </a:r>
            <a:endParaRPr lang="zh-TW"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華康少女文字W5(P)" pitchFamily="82" charset="-120"/>
              <a:ea typeface="華康少女文字W5(P)" pitchFamily="82" charset="-120"/>
            </a:endParaRPr>
          </a:p>
        </p:txBody>
      </p:sp>
      <p:pic>
        <p:nvPicPr>
          <p:cNvPr id="7" name="Picture 3" descr="C:\Users\jerry\Desktop\large.jpg"/>
          <p:cNvPicPr>
            <a:picLocks noChangeAspect="1" noChangeArrowheads="1"/>
          </p:cNvPicPr>
          <p:nvPr/>
        </p:nvPicPr>
        <p:blipFill>
          <a:blip r:embed="rId3" cstate="print"/>
          <a:srcRect t="38712" b="37105"/>
          <a:stretch>
            <a:fillRect/>
          </a:stretch>
        </p:blipFill>
        <p:spPr bwMode="auto">
          <a:xfrm>
            <a:off x="1571604" y="500042"/>
            <a:ext cx="4268844" cy="714380"/>
          </a:xfrm>
          <a:prstGeom prst="rect">
            <a:avLst/>
          </a:prstGeom>
          <a:noFill/>
        </p:spPr>
      </p:pic>
      <p:pic>
        <p:nvPicPr>
          <p:cNvPr id="9" name="Picture 3" descr="C:\Users\jerry\Desktop\large.jpg"/>
          <p:cNvPicPr>
            <a:picLocks noChangeAspect="1" noChangeArrowheads="1"/>
          </p:cNvPicPr>
          <p:nvPr/>
        </p:nvPicPr>
        <p:blipFill>
          <a:blip r:embed="rId3" cstate="print"/>
          <a:srcRect t="38712" b="37105"/>
          <a:stretch>
            <a:fillRect/>
          </a:stretch>
        </p:blipFill>
        <p:spPr bwMode="auto">
          <a:xfrm>
            <a:off x="4429124" y="500042"/>
            <a:ext cx="4268844" cy="7143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前情題要</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三年級的 </a:t>
            </a:r>
            <a:r>
              <a:rPr lang="en-US" dirty="0" smtClean="0"/>
              <a:t>Olivia</a:t>
            </a:r>
            <a:r>
              <a:rPr lang="zh-TW" altLang="en-US" dirty="0" smtClean="0"/>
              <a:t> </a:t>
            </a:r>
            <a:r>
              <a:rPr lang="zh-TW" altLang="en-US" dirty="0" smtClean="0">
                <a:latin typeface="標楷體" pitchFamily="65" charset="-120"/>
                <a:ea typeface="標楷體" pitchFamily="65" charset="-120"/>
              </a:rPr>
              <a:t>患有「選擇性緘默症」，卻自願擔任領導日的演說，老師們跟校長都是又驚又喜，但也很擔心，因此給了他一些測試，最後他突破自己的心理，在晨間報告完整背誦美國公民的效忠誓詞，在演說會議提出令校長吃驚的第八個習慣，也在領導日擔任演說，平靜地說出自己的故事。</a:t>
            </a:r>
            <a:endParaRPr lang="en-US" altLang="zh-TW" dirty="0" smtClean="0">
              <a:latin typeface="標楷體" pitchFamily="65" charset="-120"/>
              <a:ea typeface="標楷體" pitchFamily="65" charset="-120"/>
            </a:endParaRPr>
          </a:p>
          <a:p>
            <a:pPr lvl="2"/>
            <a:r>
              <a:rPr lang="zh-TW" altLang="en-US" dirty="0" smtClean="0">
                <a:latin typeface="標楷體" pitchFamily="65" charset="-120"/>
                <a:ea typeface="標楷體" pitchFamily="65" charset="-120"/>
                <a:hlinkClick r:id="rId3" action="ppaction://hlinkfile"/>
              </a:rPr>
              <a:t>選擇性緘默症</a:t>
            </a: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49914E8B-F9F9-428A-90C0-92ECC96000FF}" type="slidenum">
              <a:rPr lang="ja-JP" altLang="en-US" smtClean="0"/>
              <a:pPr/>
              <a:t>2</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
                                        <p:tgtEl>
                                          <p:spTgt spid="3">
                                            <p:txEl>
                                              <p:pRg st="1" end="1"/>
                                            </p:txEl>
                                          </p:spTgt>
                                        </p:tgtEl>
                                      </p:cBhvr>
                                    </p:animEffect>
                                    <p:anim calcmode="lin" valueType="num">
                                      <p:cBhvr>
                                        <p:cTn id="8"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第八個習慣</a:t>
            </a:r>
            <a:endParaRPr lang="zh-TW" altLang="en-US" dirty="0">
              <a:latin typeface="+mn-ea"/>
              <a:ea typeface="+mn-ea"/>
            </a:endParaRPr>
          </a:p>
        </p:txBody>
      </p:sp>
      <p:sp>
        <p:nvSpPr>
          <p:cNvPr id="3" name="內容版面配置區 2"/>
          <p:cNvSpPr>
            <a:spLocks noGrp="1"/>
          </p:cNvSpPr>
          <p:nvPr>
            <p:ph idx="1"/>
          </p:nvPr>
        </p:nvSpPr>
        <p:spPr/>
        <p:txBody>
          <a:bodyPr/>
          <a:lstStyle/>
          <a:p>
            <a:pPr algn="ctr">
              <a:buNone/>
            </a:pPr>
            <a:r>
              <a:rPr lang="zh-TW" altLang="en-US" sz="4000" dirty="0" smtClean="0"/>
              <a:t>找到內在的聲音</a:t>
            </a:r>
            <a:endParaRPr lang="en-US" altLang="zh-TW" sz="4000" dirty="0" smtClean="0"/>
          </a:p>
          <a:p>
            <a:pPr algn="ctr">
              <a:buNone/>
            </a:pPr>
            <a:endParaRPr lang="en-US" altLang="zh-TW" sz="2000" dirty="0" smtClean="0"/>
          </a:p>
          <a:p>
            <a:pPr algn="ctr">
              <a:buNone/>
            </a:pPr>
            <a:r>
              <a:rPr lang="zh-TW" altLang="en-US" sz="2000" dirty="0" smtClean="0"/>
              <a:t>「找到自己內在的聲音和</a:t>
            </a:r>
            <a:endParaRPr lang="en-US" altLang="zh-TW" sz="2000" dirty="0" smtClean="0"/>
          </a:p>
          <a:p>
            <a:pPr algn="ctr">
              <a:buNone/>
            </a:pPr>
            <a:r>
              <a:rPr lang="zh-TW" altLang="en-US" sz="2000" dirty="0" smtClean="0"/>
              <a:t>啟發他人尋找他們自己的聲音」</a:t>
            </a:r>
            <a:endParaRPr lang="zh-TW" altLang="en-US" sz="2000" dirty="0"/>
          </a:p>
        </p:txBody>
      </p:sp>
      <p:sp>
        <p:nvSpPr>
          <p:cNvPr id="4" name="投影片編號版面配置區 3"/>
          <p:cNvSpPr>
            <a:spLocks noGrp="1"/>
          </p:cNvSpPr>
          <p:nvPr>
            <p:ph type="sldNum" sz="quarter" idx="12"/>
          </p:nvPr>
        </p:nvSpPr>
        <p:spPr/>
        <p:txBody>
          <a:bodyPr/>
          <a:lstStyle/>
          <a:p>
            <a:fld id="{49914E8B-F9F9-428A-90C0-92ECC96000FF}" type="slidenum">
              <a:rPr lang="ja-JP" altLang="en-US" smtClean="0"/>
              <a:pPr/>
              <a:t>3</a:t>
            </a:fld>
            <a:endParaRPr lang="en-US" altLang="ja-JP"/>
          </a:p>
        </p:txBody>
      </p:sp>
      <p:pic>
        <p:nvPicPr>
          <p:cNvPr id="5" name="Picture 2" descr="C:\Users\jerry\Desktop\images.png"/>
          <p:cNvPicPr>
            <a:picLocks noChangeAspect="1" noChangeArrowheads="1"/>
          </p:cNvPicPr>
          <p:nvPr/>
        </p:nvPicPr>
        <p:blipFill>
          <a:blip r:embed="rId3" cstate="print"/>
          <a:srcRect/>
          <a:stretch>
            <a:fillRect/>
          </a:stretch>
        </p:blipFill>
        <p:spPr bwMode="auto">
          <a:xfrm>
            <a:off x="3419872" y="3861048"/>
            <a:ext cx="2343150" cy="1952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第八個習慣</a:t>
            </a:r>
            <a:endParaRPr lang="zh-TW" altLang="en-US" dirty="0">
              <a:latin typeface="+mn-ea"/>
              <a:ea typeface="+mn-ea"/>
            </a:endParaRPr>
          </a:p>
        </p:txBody>
      </p:sp>
      <p:sp>
        <p:nvSpPr>
          <p:cNvPr id="3" name="內容版面配置區 2"/>
          <p:cNvSpPr>
            <a:spLocks noGrp="1"/>
          </p:cNvSpPr>
          <p:nvPr>
            <p:ph idx="1"/>
          </p:nvPr>
        </p:nvSpPr>
        <p:spPr/>
        <p:txBody>
          <a:bodyPr/>
          <a:lstStyle/>
          <a:p>
            <a:r>
              <a:rPr lang="zh-TW" altLang="en-US" dirty="0" smtClean="0">
                <a:latin typeface="+mn-ea"/>
              </a:rPr>
              <a:t>以七個習慣為基礎的第八個習慣的目的，是為使個人、領導和組織重新獲得工作熱情、發揮無限潛能、指引正確方向、強調品德和良知與卓越之間的關係。</a:t>
            </a:r>
            <a:endParaRPr lang="en-US" altLang="zh-TW" dirty="0" smtClean="0">
              <a:latin typeface="+mn-ea"/>
            </a:endParaRPr>
          </a:p>
          <a:p>
            <a:r>
              <a:rPr lang="zh-TW" altLang="en-US" dirty="0" smtClean="0">
                <a:latin typeface="+mn-ea"/>
              </a:rPr>
              <a:t>這個習慣所引發的潛力，不是機器或電腦所能取代的，因為它與人之所以為人有著密切的關聯：</a:t>
            </a:r>
            <a:endParaRPr lang="en-US" altLang="zh-TW" dirty="0" smtClean="0">
              <a:latin typeface="+mn-ea"/>
            </a:endParaRPr>
          </a:p>
          <a:p>
            <a:pPr>
              <a:buNone/>
            </a:pPr>
            <a:r>
              <a:rPr lang="zh-TW" altLang="en-US" dirty="0" smtClean="0">
                <a:latin typeface="+mn-ea"/>
              </a:rPr>
              <a:t>    </a:t>
            </a:r>
            <a:r>
              <a:rPr lang="zh-TW" altLang="en-US" u="sng" dirty="0" smtClean="0">
                <a:solidFill>
                  <a:srgbClr val="C00000"/>
                </a:solidFill>
                <a:latin typeface="+mn-ea"/>
              </a:rPr>
              <a:t>肯定孩子的價值、特色和創新的能力</a:t>
            </a:r>
            <a:r>
              <a:rPr lang="zh-TW" altLang="en-US" dirty="0" smtClean="0">
                <a:solidFill>
                  <a:srgbClr val="C00000"/>
                </a:solidFill>
                <a:latin typeface="+mn-ea"/>
              </a:rPr>
              <a:t>。</a:t>
            </a:r>
            <a:endParaRPr lang="en-US" altLang="zh-TW" dirty="0" smtClean="0">
              <a:solidFill>
                <a:srgbClr val="C00000"/>
              </a:solidFill>
              <a:latin typeface="+mn-ea"/>
            </a:endParaRPr>
          </a:p>
          <a:p>
            <a:pPr algn="ctr">
              <a:buNone/>
            </a:pPr>
            <a:r>
              <a:rPr lang="zh-TW" altLang="en-US" sz="1800" dirty="0" smtClean="0">
                <a:latin typeface="+mn-ea"/>
                <a:hlinkClick r:id="rId3" action="ppaction://hlinkfile"/>
              </a:rPr>
              <a:t>昆蟲老師</a:t>
            </a:r>
            <a:endParaRPr lang="zh-TW" altLang="en-US" sz="1800" dirty="0">
              <a:latin typeface="+mn-ea"/>
            </a:endParaRPr>
          </a:p>
        </p:txBody>
      </p:sp>
      <p:sp>
        <p:nvSpPr>
          <p:cNvPr id="4" name="投影片編號版面配置區 3"/>
          <p:cNvSpPr>
            <a:spLocks noGrp="1"/>
          </p:cNvSpPr>
          <p:nvPr>
            <p:ph type="sldNum" sz="quarter" idx="12"/>
          </p:nvPr>
        </p:nvSpPr>
        <p:spPr/>
        <p:txBody>
          <a:bodyPr/>
          <a:lstStyle/>
          <a:p>
            <a:fld id="{49914E8B-F9F9-428A-90C0-92ECC96000FF}" type="slidenum">
              <a:rPr lang="ja-JP" altLang="en-US" smtClean="0"/>
              <a:pPr/>
              <a:t>4</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mn-ea"/>
                <a:ea typeface="+mn-ea"/>
              </a:rPr>
              <a:t>習慣與環境</a:t>
            </a:r>
            <a:endParaRPr lang="zh-TW" altLang="en-US" dirty="0">
              <a:latin typeface="+mn-ea"/>
              <a:ea typeface="+mn-ea"/>
            </a:endParaRPr>
          </a:p>
        </p:txBody>
      </p:sp>
      <p:sp>
        <p:nvSpPr>
          <p:cNvPr id="5" name="內容版面配置區 4"/>
          <p:cNvSpPr>
            <a:spLocks noGrp="1"/>
          </p:cNvSpPr>
          <p:nvPr>
            <p:ph idx="1"/>
          </p:nvPr>
        </p:nvSpPr>
        <p:spPr/>
        <p:txBody>
          <a:bodyPr/>
          <a:lstStyle/>
          <a:p>
            <a:pPr algn="ctr"/>
            <a:r>
              <a:rPr lang="zh-TW" altLang="en-US" sz="2800" dirty="0" smtClean="0"/>
              <a:t>量身打造校園文化</a:t>
            </a:r>
            <a:r>
              <a:rPr lang="en-US" altLang="zh-TW" sz="2800" dirty="0" smtClean="0"/>
              <a:t>-</a:t>
            </a:r>
            <a:r>
              <a:rPr lang="zh-TW" altLang="en-US" sz="2800" dirty="0" smtClean="0"/>
              <a:t>打造高效能的環境</a:t>
            </a:r>
            <a:endParaRPr lang="en-US" altLang="zh-TW" sz="2800" dirty="0" smtClean="0"/>
          </a:p>
          <a:p>
            <a:pPr lvl="2" algn="ctr"/>
            <a:r>
              <a:rPr lang="zh-TW" altLang="en-US" sz="2000" dirty="0" smtClean="0"/>
              <a:t>不需要打一架，只需要好好說</a:t>
            </a:r>
            <a:endParaRPr lang="en-US" altLang="zh-TW" sz="2000" dirty="0" smtClean="0"/>
          </a:p>
          <a:p>
            <a:pPr lvl="6"/>
            <a:r>
              <a:rPr lang="zh-TW" altLang="en-US" sz="3600" dirty="0" smtClean="0"/>
              <a:t>校園環境</a:t>
            </a:r>
            <a:endParaRPr lang="en-US" altLang="zh-TW" sz="3600" dirty="0" smtClean="0"/>
          </a:p>
          <a:p>
            <a:pPr lvl="6"/>
            <a:r>
              <a:rPr lang="zh-TW" altLang="en-US" sz="3600" dirty="0" smtClean="0"/>
              <a:t>共享式領導</a:t>
            </a:r>
            <a:endParaRPr lang="en-US" altLang="zh-TW" sz="3600" dirty="0" smtClean="0"/>
          </a:p>
          <a:p>
            <a:pPr lvl="6"/>
            <a:r>
              <a:rPr lang="zh-TW" altLang="en-US" sz="3600" dirty="0" smtClean="0"/>
              <a:t>領導力活動</a:t>
            </a:r>
            <a:endParaRPr lang="zh-TW" altLang="en-US" sz="3600" dirty="0"/>
          </a:p>
        </p:txBody>
      </p:sp>
      <p:sp>
        <p:nvSpPr>
          <p:cNvPr id="3" name="投影片編號版面配置區 2"/>
          <p:cNvSpPr>
            <a:spLocks noGrp="1"/>
          </p:cNvSpPr>
          <p:nvPr>
            <p:ph type="sldNum" sz="quarter" idx="12"/>
          </p:nvPr>
        </p:nvSpPr>
        <p:spPr/>
        <p:txBody>
          <a:bodyPr/>
          <a:lstStyle/>
          <a:p>
            <a:fld id="{FB450E51-3C24-4FCA-AE20-D62B9A37CA23}" type="slidenum">
              <a:rPr lang="ja-JP" altLang="en-US" smtClean="0"/>
              <a:pPr/>
              <a:t>5</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
                                        <p:tgtEl>
                                          <p:spTgt spid="5">
                                            <p:txEl>
                                              <p:pRg st="2" end="2"/>
                                            </p:txEl>
                                          </p:spTgt>
                                        </p:tgtEl>
                                      </p:cBhvr>
                                    </p:animEffect>
                                    <p:anim calcmode="lin" valueType="num">
                                      <p:cBhvr>
                                        <p:cTn id="8"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
                                        <p:tgtEl>
                                          <p:spTgt spid="5">
                                            <p:txEl>
                                              <p:pRg st="3" end="3"/>
                                            </p:txEl>
                                          </p:spTgt>
                                        </p:tgtEl>
                                      </p:cBhvr>
                                    </p:animEffect>
                                    <p:anim calcmode="lin" valueType="num">
                                      <p:cBhvr>
                                        <p:cTn id="15"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
                                        <p:tgtEl>
                                          <p:spTgt spid="5">
                                            <p:txEl>
                                              <p:pRg st="4" end="4"/>
                                            </p:txEl>
                                          </p:spTgt>
                                        </p:tgtEl>
                                      </p:cBhvr>
                                    </p:animEffect>
                                    <p:anim calcmode="lin" valueType="num">
                                      <p:cBhvr>
                                        <p:cTn id="22"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校園環境</a:t>
            </a:r>
            <a:endParaRPr lang="zh-TW" altLang="en-US" dirty="0">
              <a:latin typeface="+mn-ea"/>
              <a:ea typeface="+mn-ea"/>
            </a:endParaRPr>
          </a:p>
        </p:txBody>
      </p:sp>
      <p:sp>
        <p:nvSpPr>
          <p:cNvPr id="8" name="內容版面配置區 7"/>
          <p:cNvSpPr>
            <a:spLocks noGrp="1"/>
          </p:cNvSpPr>
          <p:nvPr>
            <p:ph idx="1"/>
          </p:nvPr>
        </p:nvSpPr>
        <p:spPr/>
        <p:txBody>
          <a:bodyPr/>
          <a:lstStyle/>
          <a:p>
            <a:r>
              <a:rPr lang="zh-TW" altLang="en-US" dirty="0" smtClean="0"/>
              <a:t>看見什麼</a:t>
            </a:r>
            <a:endParaRPr lang="en-US" altLang="zh-TW" dirty="0" smtClean="0"/>
          </a:p>
          <a:p>
            <a:pPr lvl="1"/>
            <a:r>
              <a:rPr lang="zh-TW" altLang="en-US" sz="2000" dirty="0" smtClean="0"/>
              <a:t>用各式的標語呈現</a:t>
            </a:r>
            <a:endParaRPr lang="en-US" altLang="zh-TW" sz="2000" dirty="0" smtClean="0"/>
          </a:p>
          <a:p>
            <a:r>
              <a:rPr lang="zh-TW" altLang="en-US" dirty="0" smtClean="0"/>
              <a:t>聽見什麼</a:t>
            </a:r>
            <a:endParaRPr lang="en-US" altLang="zh-TW" dirty="0" smtClean="0"/>
          </a:p>
          <a:p>
            <a:pPr lvl="1"/>
            <a:r>
              <a:rPr lang="zh-TW" altLang="en-US" sz="2000" dirty="0" smtClean="0"/>
              <a:t>共同的語言</a:t>
            </a:r>
            <a:endParaRPr lang="en-US" altLang="zh-TW" sz="2000" dirty="0" smtClean="0"/>
          </a:p>
          <a:p>
            <a:r>
              <a:rPr lang="zh-TW" altLang="en-US" dirty="0" smtClean="0"/>
              <a:t>感覺如何</a:t>
            </a:r>
            <a:endParaRPr lang="en-US" altLang="zh-TW" dirty="0" smtClean="0"/>
          </a:p>
          <a:p>
            <a:pPr lvl="1"/>
            <a:r>
              <a:rPr lang="zh-TW" altLang="en-US" sz="2000" dirty="0" smtClean="0"/>
              <a:t>孩子永遠會記得你給他的感覺</a:t>
            </a:r>
          </a:p>
        </p:txBody>
      </p:sp>
      <p:sp>
        <p:nvSpPr>
          <p:cNvPr id="4" name="投影片編號版面配置區 3"/>
          <p:cNvSpPr>
            <a:spLocks noGrp="1"/>
          </p:cNvSpPr>
          <p:nvPr>
            <p:ph type="sldNum" sz="quarter" idx="12"/>
          </p:nvPr>
        </p:nvSpPr>
        <p:spPr/>
        <p:txBody>
          <a:bodyPr/>
          <a:lstStyle/>
          <a:p>
            <a:fld id="{49914E8B-F9F9-428A-90C0-92ECC96000FF}" type="slidenum">
              <a:rPr lang="ja-JP" altLang="en-US" smtClean="0"/>
              <a:pPr/>
              <a:t>6</a:t>
            </a:fld>
            <a:endParaRPr lang="en-US" altLang="ja-JP"/>
          </a:p>
        </p:txBody>
      </p:sp>
      <p:graphicFrame>
        <p:nvGraphicFramePr>
          <p:cNvPr id="6" name="資料庫圖表 5"/>
          <p:cNvGraphicFramePr/>
          <p:nvPr/>
        </p:nvGraphicFramePr>
        <p:xfrm>
          <a:off x="4429124" y="2214554"/>
          <a:ext cx="43814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ox(in)">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ox(in)">
                                      <p:cBhvr>
                                        <p:cTn id="15" dur="500"/>
                                        <p:tgtEl>
                                          <p:spTgt spid="8">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ox(in)">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ox(in)">
                                      <p:cBhvr>
                                        <p:cTn id="23" dur="500"/>
                                        <p:tgtEl>
                                          <p:spTgt spid="8">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ox(in)">
                                      <p:cBhvr>
                                        <p:cTn id="2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共享式領導</a:t>
            </a:r>
            <a:endParaRPr lang="zh-TW" altLang="en-US" dirty="0">
              <a:latin typeface="+mn-ea"/>
              <a:ea typeface="+mn-ea"/>
            </a:endParaRPr>
          </a:p>
        </p:txBody>
      </p:sp>
      <p:sp>
        <p:nvSpPr>
          <p:cNvPr id="3" name="內容版面配置區 2"/>
          <p:cNvSpPr>
            <a:spLocks noGrp="1"/>
          </p:cNvSpPr>
          <p:nvPr>
            <p:ph idx="1"/>
          </p:nvPr>
        </p:nvSpPr>
        <p:spPr/>
        <p:txBody>
          <a:bodyPr/>
          <a:lstStyle/>
          <a:p>
            <a:r>
              <a:rPr lang="zh-TW" altLang="en-US" dirty="0" smtClean="0"/>
              <a:t>學校的校工</a:t>
            </a:r>
            <a:r>
              <a:rPr lang="en-US" altLang="zh-TW" dirty="0" smtClean="0"/>
              <a:t>-</a:t>
            </a:r>
            <a:r>
              <a:rPr lang="zh-TW" altLang="en-US" dirty="0" smtClean="0"/>
              <a:t>羅伯特先生</a:t>
            </a:r>
            <a:endParaRPr lang="en-US" altLang="zh-TW" dirty="0" smtClean="0"/>
          </a:p>
          <a:p>
            <a:pPr lvl="1"/>
            <a:r>
              <a:rPr lang="zh-TW" altLang="en-US" dirty="0" smtClean="0"/>
              <a:t>非常的受歡迎</a:t>
            </a:r>
            <a:endParaRPr lang="en-US" altLang="zh-TW" dirty="0" smtClean="0"/>
          </a:p>
          <a:p>
            <a:pPr lvl="2"/>
            <a:r>
              <a:rPr lang="zh-TW" altLang="en-US" dirty="0" smtClean="0"/>
              <a:t>原因</a:t>
            </a:r>
            <a:endParaRPr lang="en-US" altLang="zh-TW" dirty="0" smtClean="0"/>
          </a:p>
          <a:p>
            <a:pPr lvl="3"/>
            <a:r>
              <a:rPr lang="zh-TW" altLang="en-US" dirty="0" smtClean="0"/>
              <a:t>以高度尊重的態度對待學生</a:t>
            </a:r>
            <a:endParaRPr lang="en-US" altLang="zh-TW" dirty="0" smtClean="0"/>
          </a:p>
          <a:p>
            <a:pPr lvl="3"/>
            <a:r>
              <a:rPr lang="zh-TW" altLang="en-US" dirty="0" smtClean="0"/>
              <a:t>邀請學生參與工作</a:t>
            </a:r>
            <a:endParaRPr lang="en-US" altLang="zh-TW" dirty="0" smtClean="0"/>
          </a:p>
          <a:p>
            <a:pPr lvl="3"/>
            <a:r>
              <a:rPr lang="zh-TW" altLang="en-US" dirty="0" smtClean="0"/>
              <a:t>幫助孩子找到合適的工作</a:t>
            </a:r>
            <a:endParaRPr lang="zh-TW" altLang="en-US" dirty="0"/>
          </a:p>
        </p:txBody>
      </p:sp>
      <p:sp>
        <p:nvSpPr>
          <p:cNvPr id="4" name="投影片編號版面配置區 3"/>
          <p:cNvSpPr>
            <a:spLocks noGrp="1"/>
          </p:cNvSpPr>
          <p:nvPr>
            <p:ph type="sldNum" sz="quarter" idx="12"/>
          </p:nvPr>
        </p:nvSpPr>
        <p:spPr/>
        <p:txBody>
          <a:bodyPr/>
          <a:lstStyle/>
          <a:p>
            <a:fld id="{49914E8B-F9F9-428A-90C0-92ECC96000FF}" type="slidenum">
              <a:rPr lang="ja-JP" altLang="en-US" smtClean="0"/>
              <a:pPr/>
              <a:t>7</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ox(i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共享式領導</a:t>
            </a:r>
            <a:endParaRPr lang="zh-TW" altLang="en-US" dirty="0">
              <a:latin typeface="+mn-ea"/>
              <a:ea typeface="+mn-ea"/>
            </a:endParaRPr>
          </a:p>
        </p:txBody>
      </p:sp>
      <p:sp>
        <p:nvSpPr>
          <p:cNvPr id="3" name="內容版面配置區 2"/>
          <p:cNvSpPr>
            <a:spLocks noGrp="1"/>
          </p:cNvSpPr>
          <p:nvPr>
            <p:ph idx="1"/>
          </p:nvPr>
        </p:nvSpPr>
        <p:spPr/>
        <p:txBody>
          <a:bodyPr anchor="ctr"/>
          <a:lstStyle/>
          <a:p>
            <a:pPr marL="742950" indent="-742950" algn="ctr">
              <a:buFont typeface="Wingdings" pitchFamily="2" charset="2"/>
              <a:buChar char="ü"/>
            </a:pPr>
            <a:r>
              <a:rPr lang="zh-TW" altLang="en-US" sz="4000" dirty="0" smtClean="0"/>
              <a:t>賦予學生領導責任</a:t>
            </a:r>
            <a:endParaRPr lang="en-US" altLang="zh-TW" sz="4000" dirty="0" smtClean="0"/>
          </a:p>
          <a:p>
            <a:pPr algn="ctr">
              <a:buNone/>
            </a:pPr>
            <a:r>
              <a:rPr lang="zh-TW" altLang="en-US" sz="1400" dirty="0" smtClean="0"/>
              <a:t>讓每個孩子都有自己的工作</a:t>
            </a:r>
            <a:endParaRPr lang="en-US" altLang="zh-TW" sz="1400" dirty="0" smtClean="0"/>
          </a:p>
          <a:p>
            <a:pPr algn="ctr">
              <a:buNone/>
            </a:pPr>
            <a:endParaRPr lang="en-US" altLang="zh-TW" sz="1400" dirty="0" smtClean="0"/>
          </a:p>
          <a:p>
            <a:pPr marL="742950" indent="-742950" algn="ctr">
              <a:buFont typeface="Wingdings" pitchFamily="2" charset="2"/>
              <a:buChar char="ü"/>
            </a:pPr>
            <a:r>
              <a:rPr lang="zh-TW" altLang="en-US" sz="4000" dirty="0" smtClean="0"/>
              <a:t>珍視學生的意見</a:t>
            </a:r>
            <a:endParaRPr lang="en-US" altLang="zh-TW" sz="4000" dirty="0" smtClean="0"/>
          </a:p>
          <a:p>
            <a:pPr algn="ctr">
              <a:buNone/>
            </a:pPr>
            <a:r>
              <a:rPr lang="zh-TW" altLang="en-US" sz="1400" dirty="0" smtClean="0"/>
              <a:t>重視孩子提出的想法</a:t>
            </a:r>
            <a:endParaRPr lang="en-US" altLang="zh-TW" sz="1400" dirty="0" smtClean="0"/>
          </a:p>
          <a:p>
            <a:pPr algn="ctr">
              <a:buNone/>
            </a:pPr>
            <a:r>
              <a:rPr lang="zh-TW" altLang="en-US" sz="1400" dirty="0" smtClean="0">
                <a:hlinkClick r:id="rId3" action="ppaction://hlinkfile"/>
              </a:rPr>
              <a:t>幫助孩子的翅膀變大</a:t>
            </a:r>
            <a:r>
              <a:rPr lang="en-US" altLang="zh-TW" sz="1400" dirty="0" smtClean="0"/>
              <a:t>1.59</a:t>
            </a:r>
            <a:endParaRPr lang="zh-TW" altLang="en-US" sz="1400" dirty="0" smtClean="0"/>
          </a:p>
          <a:p>
            <a:pPr algn="ctr">
              <a:buNone/>
            </a:pPr>
            <a:endParaRPr lang="en-US" altLang="zh-TW" sz="1400" dirty="0" smtClean="0"/>
          </a:p>
          <a:p>
            <a:pPr algn="ctr">
              <a:buFont typeface="Wingdings" pitchFamily="2" charset="2"/>
              <a:buChar char="ü"/>
            </a:pPr>
            <a:r>
              <a:rPr lang="zh-TW" altLang="en-US" sz="4000" dirty="0" smtClean="0"/>
              <a:t>幫助學生找到自己的聲音</a:t>
            </a:r>
            <a:endParaRPr lang="en-US" altLang="zh-TW" sz="4000" dirty="0" smtClean="0"/>
          </a:p>
          <a:p>
            <a:pPr algn="ctr">
              <a:buNone/>
            </a:pPr>
            <a:r>
              <a:rPr lang="zh-TW" altLang="en-US" sz="1400" dirty="0" smtClean="0"/>
              <a:t>尋找第八個習慣  </a:t>
            </a:r>
            <a:r>
              <a:rPr lang="en-US" altLang="zh-TW" sz="1400" dirty="0" smtClean="0"/>
              <a:t>(</a:t>
            </a:r>
            <a:r>
              <a:rPr lang="zh-TW" altLang="en-US" sz="1400" dirty="0" smtClean="0"/>
              <a:t>這個孩子有什麼與生俱來的天賦或才能？</a:t>
            </a:r>
            <a:r>
              <a:rPr lang="en-US" altLang="zh-TW" sz="1400" dirty="0" smtClean="0"/>
              <a:t>)</a:t>
            </a:r>
          </a:p>
          <a:p>
            <a:pPr algn="ctr">
              <a:buNone/>
            </a:pPr>
            <a:endParaRPr lang="en-US" altLang="zh-TW" sz="1400" dirty="0" smtClean="0"/>
          </a:p>
          <a:p>
            <a:pPr>
              <a:buNone/>
            </a:pPr>
            <a:endParaRPr lang="en-US" altLang="zh-TW" sz="1800" dirty="0" smtClean="0"/>
          </a:p>
        </p:txBody>
      </p:sp>
      <p:sp>
        <p:nvSpPr>
          <p:cNvPr id="4" name="投影片編號版面配置區 3"/>
          <p:cNvSpPr>
            <a:spLocks noGrp="1"/>
          </p:cNvSpPr>
          <p:nvPr>
            <p:ph type="sldNum" sz="quarter" idx="12"/>
          </p:nvPr>
        </p:nvSpPr>
        <p:spPr/>
        <p:txBody>
          <a:bodyPr/>
          <a:lstStyle/>
          <a:p>
            <a:fld id="{49914E8B-F9F9-428A-90C0-92ECC96000FF}" type="slidenum">
              <a:rPr lang="ja-JP" altLang="en-US" smtClean="0"/>
              <a:pPr/>
              <a:t>8</a:t>
            </a:fld>
            <a:endParaRPr lang="en-US" altLang="ja-JP"/>
          </a:p>
        </p:txBody>
      </p:sp>
      <p:pic>
        <p:nvPicPr>
          <p:cNvPr id="1026" name="Picture 2"/>
          <p:cNvPicPr>
            <a:picLocks noChangeAspect="1" noChangeArrowheads="1"/>
          </p:cNvPicPr>
          <p:nvPr/>
        </p:nvPicPr>
        <p:blipFill>
          <a:blip r:embed="rId4"/>
          <a:srcRect/>
          <a:stretch>
            <a:fillRect/>
          </a:stretch>
        </p:blipFill>
        <p:spPr bwMode="auto">
          <a:xfrm>
            <a:off x="2500298" y="1714488"/>
            <a:ext cx="4277351" cy="450057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026"/>
                                        </p:tgtEl>
                                        <p:attrNameLst>
                                          <p:attrName>ppt_x</p:attrName>
                                        </p:attrNameLst>
                                      </p:cBhvr>
                                      <p:tavLst>
                                        <p:tav tm="0">
                                          <p:val>
                                            <p:strVal val="ppt_x"/>
                                          </p:val>
                                        </p:tav>
                                        <p:tav tm="100000">
                                          <p:val>
                                            <p:strVal val="ppt_x"/>
                                          </p:val>
                                        </p:tav>
                                      </p:tavLst>
                                    </p:anim>
                                    <p:anim calcmode="lin" valueType="num">
                                      <p:cBhvr additive="base">
                                        <p:cTn id="21" dur="500"/>
                                        <p:tgtEl>
                                          <p:spTgt spid="1026"/>
                                        </p:tgtEl>
                                        <p:attrNameLst>
                                          <p:attrName>ppt_y</p:attrName>
                                        </p:attrNameLst>
                                      </p:cBhvr>
                                      <p:tavLst>
                                        <p:tav tm="0">
                                          <p:val>
                                            <p:strVal val="ppt_y"/>
                                          </p:val>
                                        </p:tav>
                                        <p:tav tm="100000">
                                          <p:val>
                                            <p:strVal val="1+ppt_h/2"/>
                                          </p:val>
                                        </p:tav>
                                      </p:tavLst>
                                    </p:anim>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ox(in)">
                                      <p:cBhvr>
                                        <p:cTn id="30" dur="500"/>
                                        <p:tgtEl>
                                          <p:spTgt spid="3">
                                            <p:txEl>
                                              <p:pRg st="4" end="4"/>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ox(in)">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ox(in)">
                                      <p:cBhvr>
                                        <p:cTn id="38" dur="500"/>
                                        <p:tgtEl>
                                          <p:spTgt spid="3">
                                            <p:txEl>
                                              <p:pRg st="7" end="7"/>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ox(in)">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mn-ea"/>
                <a:ea typeface="+mn-ea"/>
              </a:rPr>
              <a:t>領導力活動</a:t>
            </a:r>
            <a:endParaRPr lang="zh-TW" altLang="en-US" dirty="0">
              <a:latin typeface="+mn-ea"/>
              <a:ea typeface="+mn-ea"/>
            </a:endParaRPr>
          </a:p>
        </p:txBody>
      </p:sp>
      <p:sp>
        <p:nvSpPr>
          <p:cNvPr id="3" name="內容版面配置區 2"/>
          <p:cNvSpPr>
            <a:spLocks noGrp="1"/>
          </p:cNvSpPr>
          <p:nvPr>
            <p:ph idx="1"/>
          </p:nvPr>
        </p:nvSpPr>
        <p:spPr/>
        <p:txBody>
          <a:bodyPr/>
          <a:lstStyle/>
          <a:p>
            <a:r>
              <a:rPr lang="zh-TW" altLang="en-US" dirty="0" smtClean="0"/>
              <a:t>建立團隊意識</a:t>
            </a:r>
            <a:endParaRPr lang="en-US" altLang="zh-TW" dirty="0" smtClean="0"/>
          </a:p>
          <a:p>
            <a:r>
              <a:rPr lang="zh-TW" altLang="en-US" dirty="0" smtClean="0"/>
              <a:t>打造願景</a:t>
            </a:r>
            <a:endParaRPr lang="en-US" altLang="zh-TW" dirty="0" smtClean="0"/>
          </a:p>
          <a:p>
            <a:r>
              <a:rPr lang="zh-TW" altLang="en-US" dirty="0" smtClean="0"/>
              <a:t>創造信任文化</a:t>
            </a:r>
            <a:endParaRPr lang="en-US" altLang="zh-TW" dirty="0" smtClean="0"/>
          </a:p>
          <a:p>
            <a:pPr lvl="1"/>
            <a:r>
              <a:rPr lang="en-US" altLang="zh-TW" dirty="0" smtClean="0"/>
              <a:t> </a:t>
            </a:r>
            <a:r>
              <a:rPr lang="zh-TW" altLang="en-US" dirty="0" smtClean="0"/>
              <a:t>生命教育</a:t>
            </a:r>
            <a:r>
              <a:rPr lang="en-US" altLang="zh-TW" dirty="0" smtClean="0"/>
              <a:t>-</a:t>
            </a:r>
            <a:r>
              <a:rPr lang="zh-TW" altLang="en-US" dirty="0" smtClean="0">
                <a:hlinkClick r:id="rId3" action="ppaction://hlinkfile"/>
              </a:rPr>
              <a:t>伊甸</a:t>
            </a:r>
            <a:endParaRPr lang="en-US" altLang="zh-TW" dirty="0" smtClean="0"/>
          </a:p>
        </p:txBody>
      </p:sp>
      <p:sp>
        <p:nvSpPr>
          <p:cNvPr id="4" name="投影片編號版面配置區 3"/>
          <p:cNvSpPr>
            <a:spLocks noGrp="1"/>
          </p:cNvSpPr>
          <p:nvPr>
            <p:ph type="sldNum" sz="quarter" idx="12"/>
          </p:nvPr>
        </p:nvSpPr>
        <p:spPr/>
        <p:txBody>
          <a:bodyPr/>
          <a:lstStyle/>
          <a:p>
            <a:fld id="{49914E8B-F9F9-428A-90C0-92ECC96000FF}" type="slidenum">
              <a:rPr lang="ja-JP" altLang="en-US" smtClean="0"/>
              <a:pPr/>
              <a:t>9</a:t>
            </a:fld>
            <a:endParaRPr lang="en-US" altLang="ja-JP"/>
          </a:p>
        </p:txBody>
      </p:sp>
      <p:pic>
        <p:nvPicPr>
          <p:cNvPr id="5" name="圖片 4" descr="2017-09-14 生命教育 (3).jpg"/>
          <p:cNvPicPr>
            <a:picLocks noChangeAspect="1"/>
          </p:cNvPicPr>
          <p:nvPr/>
        </p:nvPicPr>
        <p:blipFill>
          <a:blip r:embed="rId4" cstate="print"/>
          <a:stretch>
            <a:fillRect/>
          </a:stretch>
        </p:blipFill>
        <p:spPr>
          <a:xfrm>
            <a:off x="5143504" y="2500306"/>
            <a:ext cx="3524242" cy="2643182"/>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yanplate006-red-">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沉穩">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nyanplate006-red-</Template>
  <TotalTime>735</TotalTime>
  <Words>807</Words>
  <Application>Microsoft Office PowerPoint</Application>
  <PresentationFormat>如螢幕大小 (4:3)</PresentationFormat>
  <Paragraphs>100</Paragraphs>
  <Slides>12</Slides>
  <Notes>10</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nyanplate006-red-</vt:lpstr>
      <vt:lpstr>第四章 打造領導力文化</vt:lpstr>
      <vt:lpstr>前情題要</vt:lpstr>
      <vt:lpstr>第八個習慣</vt:lpstr>
      <vt:lpstr>第八個習慣</vt:lpstr>
      <vt:lpstr>習慣與環境</vt:lpstr>
      <vt:lpstr>校園環境</vt:lpstr>
      <vt:lpstr>共享式領導</vt:lpstr>
      <vt:lpstr>共享式領導</vt:lpstr>
      <vt:lpstr>領導力活動</vt:lpstr>
      <vt:lpstr>積極打造校園文化</vt:lpstr>
      <vt:lpstr>期望</vt:lpstr>
      <vt:lpstr>投影片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手書きにゃんぷれーと</dc:title>
  <dc:creator>Wen</dc:creator>
  <cp:lastModifiedBy>Wen</cp:lastModifiedBy>
  <cp:revision>74</cp:revision>
  <dcterms:created xsi:type="dcterms:W3CDTF">2017-12-25T14:37:54Z</dcterms:created>
  <dcterms:modified xsi:type="dcterms:W3CDTF">2017-12-26T23:00:01Z</dcterms:modified>
</cp:coreProperties>
</file>