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第十五大題：閱讀測驗</a:t>
            </a:r>
            <a:endParaRPr lang="zh-TW" altLang="en-US" sz="24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zh-TW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Sweet Bake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~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that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  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this great day,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some surprises for all mothers.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Come and join our cake party, and you can have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on three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of cake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1. Banana cake: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piece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NT$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60,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NT$30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2. Chocolate cake: A piece for NT$ 80,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NT$40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 Mango cake: A piece for NT$ 100,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NT$50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And you can have a cup of our apple juice, lemon juice, cola, or tea </a:t>
            </a:r>
            <a:r>
              <a:rPr lang="en-US" sz="7200" b="1" i="1" u="sng" dirty="0" smtClean="0">
                <a:latin typeface="Times New Roman" pitchFamily="18" charset="0"/>
                <a:cs typeface="Times New Roman" pitchFamily="18" charset="0"/>
              </a:rPr>
              <a:t>for free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Have a good time here, and you can get a gift from us.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See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and have a nice day at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Sweet Bake 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Happy Mother’s Day!!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u="sng" dirty="0" smtClean="0">
                <a:latin typeface="Times New Roman" pitchFamily="18" charset="0"/>
                <a:cs typeface="Times New Roman" pitchFamily="18" charset="0"/>
              </a:rPr>
              <a:t>Word bank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care 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關心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動詞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；在意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名詞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         offer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提供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discount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折扣  </a:t>
            </a:r>
            <a:endParaRPr lang="en-US" altLang="zh-TW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口味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piece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片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NT$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新台幣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for free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免費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soon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很快地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368280"/>
          </a:xfrm>
        </p:spPr>
        <p:txBody>
          <a:bodyPr>
            <a:noAutofit/>
          </a:bodyPr>
          <a:lstStyle/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47. When can we have a discount in this shop? 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Christmas.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Moon festival.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Mother’s Day.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New Year.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第十五大題：閱讀測驗</a:t>
            </a:r>
            <a:endParaRPr lang="zh-TW" altLang="en-US" sz="24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zh-TW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Sweet Bake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~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that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  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this great day,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some surprises for all mothers.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Come and join our cake party, and you can have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on three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of cake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1. Banana cake: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piece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NT$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60,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NT$30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2. Chocolate cake: A piece for NT$ 80,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NT$40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 Mango cake: A piece for NT$ 100,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NT$50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And you can have a cup of our apple juice, lemon juice, cola, or tea </a:t>
            </a:r>
            <a:r>
              <a:rPr lang="en-US" sz="7200" b="1" i="1" u="sng" dirty="0" smtClean="0">
                <a:latin typeface="Times New Roman" pitchFamily="18" charset="0"/>
                <a:cs typeface="Times New Roman" pitchFamily="18" charset="0"/>
              </a:rPr>
              <a:t>for free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Have a good time here, and you can get a gift from us.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See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and have a nice day at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Sweet Bake 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Happy Mother’s Day!!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u="sng" dirty="0" smtClean="0">
                <a:latin typeface="Times New Roman" pitchFamily="18" charset="0"/>
                <a:cs typeface="Times New Roman" pitchFamily="18" charset="0"/>
              </a:rPr>
              <a:t>Word bank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care 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關心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動詞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；在意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名詞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         offer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提供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discount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折扣  </a:t>
            </a:r>
            <a:endParaRPr lang="en-US" altLang="zh-TW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口味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piece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片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NT$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新台幣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for free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免費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soon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很快地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</a:t>
            </a:r>
            <a:r>
              <a:rPr lang="en-US" dirty="0" smtClean="0"/>
              <a:t>                                  </a:t>
            </a:r>
            <a:r>
              <a:rPr lang="en-US" sz="11200" dirty="0" smtClean="0"/>
              <a:t> 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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On Mother’s Day.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57224" y="4143380"/>
            <a:ext cx="2286016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785786" y="1214422"/>
            <a:ext cx="5429288" cy="3857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857224" y="5572140"/>
            <a:ext cx="71438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857356" y="5500702"/>
            <a:ext cx="3000396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2547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48.  What’s the name of this shop?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Cookie shop.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Happy Mother’s Day.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Cake party.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Sweet Bake.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第十五大題：閱讀測驗</a:t>
            </a:r>
            <a:endParaRPr lang="zh-TW" altLang="en-US" sz="24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zh-TW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Sweet Bake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~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that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  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this great day,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some surprises for all mothers.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Come and join our cake party, and you can have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on three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of cake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1. Banana cake: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piece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NT$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60,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NT$30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2. Chocolate cake: A piece for NT$ 80,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NT$40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 Mango cake: A piece for NT$ 100,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NT$50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And you can have a cup of our apple juice, lemon juice, cola, or tea </a:t>
            </a:r>
            <a:r>
              <a:rPr lang="en-US" sz="7200" b="1" i="1" u="sng" dirty="0" smtClean="0">
                <a:latin typeface="Times New Roman" pitchFamily="18" charset="0"/>
                <a:cs typeface="Times New Roman" pitchFamily="18" charset="0"/>
              </a:rPr>
              <a:t>for free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Have a good time here, and you can get a gift from us.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See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and have a nice day at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Sweet Bake 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Happy Mother’s Day!!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u="sng" dirty="0" smtClean="0">
                <a:latin typeface="Times New Roman" pitchFamily="18" charset="0"/>
                <a:cs typeface="Times New Roman" pitchFamily="18" charset="0"/>
              </a:rPr>
              <a:t>Word bank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care 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關心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動詞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；在意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名詞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         offer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提供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discount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折扣  </a:t>
            </a:r>
            <a:endParaRPr lang="en-US" altLang="zh-TW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口味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piece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片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NT$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新台幣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for free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免費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soon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很快地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             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Sweet Bake.</a:t>
            </a:r>
            <a:endParaRPr lang="zh-TW" alt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 smtClean="0"/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86248" y="3786190"/>
            <a:ext cx="1285884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714348" y="857232"/>
            <a:ext cx="1214446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857224" y="5572140"/>
            <a:ext cx="71438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714480" y="5500702"/>
            <a:ext cx="2286016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49. What is for free on the great day?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Apple juice.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Banana cake.	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Chocolate cake.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Milk.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第十五大題：閱讀測驗</a:t>
            </a:r>
            <a:endParaRPr lang="zh-TW" altLang="en-US" sz="24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zh-TW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Sweet Bake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~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that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  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this great day,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some surprises for all mothers.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Come and join our cake party, and you can have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on three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of cake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1. Banana cake: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piece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NT$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60,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NT$30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2. Chocolate cake: A piece for NT$ 80,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NT$40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 Mango cake: A piece for NT$ 100,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NT$50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And you can have a cup of our apple juice, lemon juice, cola, or tea </a:t>
            </a:r>
            <a:r>
              <a:rPr lang="en-US" sz="7200" b="1" i="1" u="sng" dirty="0" smtClean="0">
                <a:latin typeface="Times New Roman" pitchFamily="18" charset="0"/>
                <a:cs typeface="Times New Roman" pitchFamily="18" charset="0"/>
              </a:rPr>
              <a:t>for free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Have a good time here, and you can get a gift from us.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See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and have a nice day at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Sweet Bake 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Happy Mother’s Day!!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u="sng" dirty="0" smtClean="0">
                <a:latin typeface="Times New Roman" pitchFamily="18" charset="0"/>
                <a:cs typeface="Times New Roman" pitchFamily="18" charset="0"/>
              </a:rPr>
              <a:t>Word bank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care 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關心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動詞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；在意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名詞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         offer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提供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discount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折扣  </a:t>
            </a:r>
            <a:endParaRPr lang="en-US" altLang="zh-TW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口味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piece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片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NT$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新台幣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for free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免費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soon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很快地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 smtClean="0"/>
          </a:p>
          <a:p>
            <a:pPr marL="0" indent="0"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       </a:t>
            </a:r>
            <a:r>
              <a:rPr lang="en-US" dirty="0" smtClean="0"/>
              <a:t> 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Apple juice</a:t>
            </a:r>
            <a:r>
              <a:rPr lang="en-US" dirty="0" smtClean="0"/>
              <a:t>          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285852" y="3071810"/>
            <a:ext cx="6715172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834424" y="5440379"/>
            <a:ext cx="71438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691680" y="5368941"/>
            <a:ext cx="214314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8"/>
          </a:xfrm>
        </p:spPr>
        <p:txBody>
          <a:bodyPr>
            <a:noAutofit/>
          </a:bodyPr>
          <a:lstStyle/>
          <a:p>
            <a:pPr lvl="0" algn="l"/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50.  On this great day, Peter wants a piece of banana cake and  </a:t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mango cake for his Mom. How much are the cakes?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NT$ 70	 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NT$ 80	 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NT$ 90	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NT$ 160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/>
              <a:t>第十五大題：閱讀測驗</a:t>
            </a:r>
            <a:endParaRPr lang="zh-TW" altLang="en-US" sz="24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zh-TW" alt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i="1" dirty="0" smtClean="0">
                <a:latin typeface="Times New Roman" pitchFamily="18" charset="0"/>
                <a:cs typeface="Times New Roman" pitchFamily="18" charset="0"/>
              </a:rPr>
              <a:t>Sweet Bake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~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your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  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this great day, we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offer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some surprises for all mothers.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Come and join our cake party, and you can have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on three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of cake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1. Banana cake: A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piece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NT$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60,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NT$30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2. Chocolate cake: A piece for NT$ 80,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NT$40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3. Mango cake: A piece for NT$ 100, now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NT$50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And you can have a cup of our apple juice, lemon juice, cola, or tea </a:t>
            </a:r>
            <a:r>
              <a:rPr lang="en-US" sz="7200" b="1" i="1" u="sng" dirty="0" smtClean="0">
                <a:latin typeface="Times New Roman" pitchFamily="18" charset="0"/>
                <a:cs typeface="Times New Roman" pitchFamily="18" charset="0"/>
              </a:rPr>
              <a:t>for free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Have a good time here, and you can get a gift from us.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See you </a:t>
            </a:r>
            <a:r>
              <a:rPr lang="en-US" sz="7200" u="sng" dirty="0" smtClean="0"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and have a nice day in 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Sweet Bake .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Happy Mother’s Day!!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7200" b="1" u="sng" dirty="0" smtClean="0">
                <a:latin typeface="Times New Roman" pitchFamily="18" charset="0"/>
                <a:cs typeface="Times New Roman" pitchFamily="18" charset="0"/>
              </a:rPr>
              <a:t>Word bank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care 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關心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動詞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；在意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名詞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)         offer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提供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discount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折扣  </a:t>
            </a:r>
            <a:endParaRPr lang="en-US" altLang="zh-TW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口味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piece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片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NT$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新台幣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for free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免費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soon</a:t>
            </a:r>
            <a:r>
              <a:rPr lang="zh-TW" altLang="en-US" sz="7200" dirty="0" smtClean="0">
                <a:latin typeface="Times New Roman" pitchFamily="18" charset="0"/>
                <a:cs typeface="Times New Roman" pitchFamily="18" charset="0"/>
              </a:rPr>
              <a:t>很快地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           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 NT$ 80</a:t>
            </a:r>
            <a:endParaRPr lang="zh-TW" altLang="en-US" sz="128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00100" y="2000240"/>
            <a:ext cx="1357322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000100" y="2714620"/>
            <a:ext cx="1285884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214810" y="2000240"/>
            <a:ext cx="1285884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286248" y="2714620"/>
            <a:ext cx="1285884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857224" y="5572140"/>
            <a:ext cx="714380" cy="28575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785918" y="5500702"/>
            <a:ext cx="1928826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159</Words>
  <Application>Microsoft Office PowerPoint</Application>
  <PresentationFormat>如螢幕大小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第十五大題：閱讀測驗</vt:lpstr>
      <vt:lpstr>47. When can we have a discount in this shop?  </vt:lpstr>
      <vt:lpstr>第十五大題：閱讀測驗</vt:lpstr>
      <vt:lpstr>48.  What’s the name of this shop?  </vt:lpstr>
      <vt:lpstr>第十五大題：閱讀測驗</vt:lpstr>
      <vt:lpstr>49. What is for free on the great day?</vt:lpstr>
      <vt:lpstr>第十五大題：閱讀測驗</vt:lpstr>
      <vt:lpstr>50.  On this great day, Peter wants a piece of banana cake and          mango cake for his Mom. How much are the cakes?  </vt:lpstr>
      <vt:lpstr>第十五大題：閱讀測驗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第十五大題：閱讀測驗</dc:title>
  <dc:creator>Administrator</dc:creator>
  <cp:lastModifiedBy>user</cp:lastModifiedBy>
  <cp:revision>31</cp:revision>
  <dcterms:created xsi:type="dcterms:W3CDTF">2017-08-22T01:24:53Z</dcterms:created>
  <dcterms:modified xsi:type="dcterms:W3CDTF">2017-09-06T01:12:21Z</dcterms:modified>
</cp:coreProperties>
</file>