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6" r:id="rId11"/>
    <p:sldId id="276" r:id="rId12"/>
    <p:sldId id="268" r:id="rId13"/>
    <p:sldId id="269" r:id="rId14"/>
    <p:sldId id="275" r:id="rId15"/>
    <p:sldId id="270" r:id="rId16"/>
    <p:sldId id="273" r:id="rId17"/>
    <p:sldId id="271" r:id="rId18"/>
    <p:sldId id="274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2017/9/6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 smtClean="0"/>
              <a:t>第十大題：請先閱讀下列短文，並選出合適的答案。</a:t>
            </a:r>
            <a:r>
              <a:rPr lang="en-US" altLang="zh-TW" sz="2000" dirty="0" smtClean="0"/>
              <a:t>【Part A】</a:t>
            </a:r>
            <a:endParaRPr lang="zh-TW" altLang="en-US" sz="2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Things like candy and cola are “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junk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food”. Junk food sometimes tastes good, but they are bad for you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. Junk food 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full of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sugar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Eating a lot of sugar is not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It can make you sick.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Everyone should eat healthy food.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fruits and vegetables are good for your body and the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You can try to cook at home with your family. You can help to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lunch or dinner in the kitchen. Try to make some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hand-made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cookies or dumplings. It’s very fun and exciting.	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 smtClean="0"/>
              <a:t>第十大題：請先閱讀下列短文，並選出合適的答案。</a:t>
            </a:r>
            <a:r>
              <a:rPr lang="en-US" altLang="zh-TW" sz="2000" dirty="0" smtClean="0"/>
              <a:t>【Part A】</a:t>
            </a:r>
            <a:endParaRPr lang="zh-TW" altLang="en-US" sz="2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Things like candy and cola are “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junk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food”. Junk food sometimes tastes good, but they are bad for you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. Junk food 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full of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sugar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Eating a lot of sugar is not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It can make you sick.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Everyone should eat healthy food.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fruits and vegetables are good for your body and the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You can try to cook at home with your family. You can help to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lunch or dinner in the kitchen. Try to make some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hand-made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cookies or dumplings. It’s very fun and exciting.	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①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local vegetables. </a:t>
            </a:r>
          </a:p>
          <a:p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5429256" y="2928934"/>
            <a:ext cx="2928958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785786" y="3357562"/>
            <a:ext cx="7572428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785786" y="5572140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571604" y="5429264"/>
            <a:ext cx="4000528" cy="5715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600" dirty="0" smtClean="0"/>
              <a:t>【Part B】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758006" cy="4525963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Yo-Yo Ma is a famous cello player. He gives concerts in many countries. He also plays on TV shows and music CDs. Yo-Yo Ma plays with a lot of feelings. People love to hear him play. And, he is very friendly to his fans. 	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366" y="1285861"/>
            <a:ext cx="2634560" cy="3976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矩形 4"/>
          <p:cNvSpPr/>
          <p:nvPr/>
        </p:nvSpPr>
        <p:spPr>
          <a:xfrm>
            <a:off x="3347864" y="2550933"/>
            <a:ext cx="49388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famous 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有名的                     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cello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大提琴     </a:t>
            </a:r>
            <a:endParaRPr lang="en-US" altLang="zh-TW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concert 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演唱會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演奏會</a:t>
            </a: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feelings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感情                          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hear 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聆聽</a:t>
            </a:r>
            <a:endParaRPr lang="en-US" altLang="zh-TW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friendly 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友善                         </a:t>
            </a:r>
            <a:r>
              <a:rPr lang="en-US" altLang="zh-TW" sz="2200" dirty="0" smtClean="0">
                <a:latin typeface="Times New Roman" pitchFamily="18" charset="0"/>
                <a:cs typeface="Times New Roman" pitchFamily="18" charset="0"/>
              </a:rPr>
              <a:t>fans</a:t>
            </a:r>
            <a:r>
              <a:rPr lang="zh-TW" altLang="en-US" sz="2200" dirty="0" smtClean="0">
                <a:latin typeface="Times New Roman" pitchFamily="18" charset="0"/>
                <a:cs typeface="Times New Roman" pitchFamily="18" charset="0"/>
              </a:rPr>
              <a:t>樂迷</a:t>
            </a:r>
            <a:endParaRPr lang="zh-TW" altLang="en-US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48. Why do people like Yo-Yo Ma?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①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They like his book.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They like his music.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③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They like his food.   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④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They like his dance.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600" dirty="0" smtClean="0"/>
              <a:t>【Part B】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0034" y="1428736"/>
            <a:ext cx="6758006" cy="4525963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Yo-Yo Ma is a famous cello player. He gives concerts in many countries. He also plays on TV shows and music CDs. Yo-Yo Ma plays with a lot of feelings. People love to hear him play. And, he is very friendly to his fans.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altLang="zh-TW" dirty="0" smtClean="0">
                <a:latin typeface="新細明體"/>
                <a:cs typeface="Times New Roman" pitchFamily="18" charset="0"/>
              </a:rPr>
              <a:t>②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like his music.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2357422" y="3429000"/>
            <a:ext cx="4786346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857224" y="1500174"/>
            <a:ext cx="5929354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向右箭號 5"/>
          <p:cNvSpPr/>
          <p:nvPr/>
        </p:nvSpPr>
        <p:spPr>
          <a:xfrm>
            <a:off x="857224" y="5143512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643042" y="5072074"/>
            <a:ext cx="3929090" cy="5715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200" dirty="0" smtClean="0">
                <a:latin typeface="Times New Roman" pitchFamily="18" charset="0"/>
                <a:cs typeface="Times New Roman" pitchFamily="18" charset="0"/>
              </a:rPr>
              <a:t>49. Where can’t you hear Yo-Yo Ma’s music?</a:t>
            </a:r>
            <a:endParaRPr lang="zh-TW" alt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①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On TV shows.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 the post office.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③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On music CDs.    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④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 music concerts.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600" dirty="0" smtClean="0"/>
              <a:t>【Part B】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758006" cy="4525963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Yo-Yo Ma is a famous cello player. He gives concerts in many countries. He also plays on TV shows and music CDs. Yo-Yo Ma plays with a lot of feelings. People love to hear him play. And, he is very friendly to his fans. 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	  </a:t>
            </a:r>
            <a:r>
              <a:rPr lang="en-US" altLang="zh-TW" dirty="0" smtClean="0">
                <a:latin typeface="新細明體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In the post office.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2285984" y="2214554"/>
            <a:ext cx="1500198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 4"/>
          <p:cNvSpPr/>
          <p:nvPr/>
        </p:nvSpPr>
        <p:spPr>
          <a:xfrm>
            <a:off x="3643306" y="2714620"/>
            <a:ext cx="1714512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6072198" y="2714620"/>
            <a:ext cx="1071570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857224" y="3143248"/>
            <a:ext cx="928694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向右箭號 7"/>
          <p:cNvSpPr/>
          <p:nvPr/>
        </p:nvSpPr>
        <p:spPr>
          <a:xfrm>
            <a:off x="857224" y="5357826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1643042" y="5286388"/>
            <a:ext cx="3286148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50. What is true about Yo-Yo Ma?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①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loves music very much.  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is a doctor. 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③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can draw very well.     </a:t>
            </a:r>
          </a:p>
          <a:p>
            <a:pPr>
              <a:buNone/>
            </a:pPr>
            <a:r>
              <a:rPr lang="en-US" altLang="zh-TW" dirty="0" smtClean="0">
                <a:latin typeface="新細明體"/>
                <a:ea typeface="新細明體"/>
                <a:cs typeface="Times New Roman" pitchFamily="18" charset="0"/>
              </a:rPr>
              <a:t>④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is a basketball player.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3600" dirty="0" smtClean="0"/>
              <a:t>【Part B】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6758006" cy="4525963"/>
          </a:xfrm>
        </p:spPr>
        <p:txBody>
          <a:bodyPr/>
          <a:lstStyle/>
          <a:p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Yo-Yo Ma is a famous cello player. He gives concerts in many countries. He also plays on TV shows and music CDs. Yo-Yo Ma plays with a lot of feelings. People love to hear him play. And, he is very friendly to his fans. 	</a:t>
            </a:r>
          </a:p>
          <a:p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altLang="zh-TW" dirty="0" smtClean="0">
                <a:latin typeface="新細明體"/>
                <a:cs typeface="Times New Roman" pitchFamily="18" charset="0"/>
              </a:rPr>
              <a:t>①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He loves music very much.</a:t>
            </a: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圓角矩形 3"/>
          <p:cNvSpPr/>
          <p:nvPr/>
        </p:nvSpPr>
        <p:spPr>
          <a:xfrm>
            <a:off x="857224" y="1643050"/>
            <a:ext cx="5715040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向右箭號 4"/>
          <p:cNvSpPr/>
          <p:nvPr/>
        </p:nvSpPr>
        <p:spPr>
          <a:xfrm>
            <a:off x="857224" y="5357826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圓角矩形 5"/>
          <p:cNvSpPr/>
          <p:nvPr/>
        </p:nvSpPr>
        <p:spPr>
          <a:xfrm>
            <a:off x="1571604" y="5286388"/>
            <a:ext cx="5000660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6072198" y="2643182"/>
            <a:ext cx="1071570" cy="5095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928670"/>
            <a:ext cx="378201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00562" y="785794"/>
            <a:ext cx="3929090" cy="2806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矩形 5"/>
          <p:cNvSpPr/>
          <p:nvPr/>
        </p:nvSpPr>
        <p:spPr>
          <a:xfrm>
            <a:off x="714348" y="4714884"/>
            <a:ext cx="80010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dirty="0" smtClean="0"/>
              <a:t>junk </a:t>
            </a:r>
            <a:r>
              <a:rPr lang="zh-TW" altLang="en-US" dirty="0" smtClean="0"/>
              <a:t>垃圾          </a:t>
            </a:r>
            <a:r>
              <a:rPr lang="en-US" altLang="zh-TW" dirty="0" smtClean="0"/>
              <a:t>full of </a:t>
            </a:r>
            <a:r>
              <a:rPr lang="zh-TW" altLang="en-US" dirty="0" smtClean="0"/>
              <a:t>滿滿都是            </a:t>
            </a:r>
            <a:r>
              <a:rPr lang="en-US" altLang="zh-TW" dirty="0" smtClean="0"/>
              <a:t>sugar</a:t>
            </a:r>
            <a:r>
              <a:rPr lang="zh-TW" altLang="en-US" dirty="0" smtClean="0"/>
              <a:t>糖                   </a:t>
            </a:r>
            <a:r>
              <a:rPr lang="en-US" altLang="zh-TW" dirty="0" smtClean="0"/>
              <a:t>healthy</a:t>
            </a:r>
            <a:r>
              <a:rPr lang="zh-TW" altLang="en-US" dirty="0" smtClean="0"/>
              <a:t>健康的 </a:t>
            </a:r>
            <a:endParaRPr lang="en-US" altLang="zh-TW" dirty="0" smtClean="0"/>
          </a:p>
          <a:p>
            <a:r>
              <a:rPr lang="zh-TW" altLang="en-US" dirty="0" smtClean="0"/>
              <a:t>    </a:t>
            </a:r>
            <a:endParaRPr lang="en-US" altLang="zh-TW" dirty="0" smtClean="0"/>
          </a:p>
          <a:p>
            <a:r>
              <a:rPr lang="en-US" altLang="zh-TW" dirty="0" smtClean="0"/>
              <a:t>fresh</a:t>
            </a:r>
            <a:r>
              <a:rPr lang="zh-TW" altLang="en-US" dirty="0" smtClean="0"/>
              <a:t>新鮮的     </a:t>
            </a:r>
            <a:r>
              <a:rPr lang="en-US" altLang="zh-TW" dirty="0" smtClean="0"/>
              <a:t>local</a:t>
            </a:r>
            <a:r>
              <a:rPr lang="zh-TW" altLang="en-US" dirty="0" smtClean="0"/>
              <a:t>當地的                   </a:t>
            </a:r>
            <a:r>
              <a:rPr lang="en-US" altLang="zh-TW" dirty="0" smtClean="0"/>
              <a:t>vegetables </a:t>
            </a:r>
            <a:r>
              <a:rPr lang="zh-TW" altLang="en-US" dirty="0" smtClean="0"/>
              <a:t>蔬菜     </a:t>
            </a:r>
            <a:r>
              <a:rPr lang="en-US" altLang="zh-TW" dirty="0" smtClean="0"/>
              <a:t>environment</a:t>
            </a:r>
            <a:r>
              <a:rPr lang="zh-TW" altLang="en-US" dirty="0" smtClean="0"/>
              <a:t>環境</a:t>
            </a:r>
            <a:endParaRPr lang="en-US" altLang="zh-TW" dirty="0" smtClean="0"/>
          </a:p>
          <a:p>
            <a:r>
              <a:rPr lang="zh-TW" altLang="en-US" dirty="0" smtClean="0"/>
              <a:t> </a:t>
            </a:r>
            <a:endParaRPr lang="en-US" altLang="zh-TW" dirty="0" smtClean="0"/>
          </a:p>
          <a:p>
            <a:r>
              <a:rPr lang="en-US" altLang="zh-TW" dirty="0" smtClean="0"/>
              <a:t>prepare </a:t>
            </a:r>
            <a:r>
              <a:rPr lang="zh-TW" altLang="en-US" dirty="0" smtClean="0"/>
              <a:t>準備   </a:t>
            </a:r>
            <a:r>
              <a:rPr lang="en-US" altLang="zh-TW" dirty="0" smtClean="0"/>
              <a:t>hand-made </a:t>
            </a:r>
            <a:r>
              <a:rPr lang="zh-TW" altLang="en-US" dirty="0" smtClean="0"/>
              <a:t>手工製作</a:t>
            </a:r>
            <a:endParaRPr lang="zh-TW" altLang="en-US" dirty="0"/>
          </a:p>
        </p:txBody>
      </p:sp>
      <p:sp>
        <p:nvSpPr>
          <p:cNvPr id="7" name="圓角矩形 6"/>
          <p:cNvSpPr/>
          <p:nvPr/>
        </p:nvSpPr>
        <p:spPr>
          <a:xfrm>
            <a:off x="714348" y="4643446"/>
            <a:ext cx="7786742" cy="1714512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44. Which one is junk food?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zh-TW" altLang="en-US" dirty="0" smtClean="0">
                <a:latin typeface="Times New Roman" pitchFamily="18" charset="0"/>
                <a:ea typeface="新細明體"/>
                <a:cs typeface="Times New Roman" pitchFamily="18" charset="0"/>
              </a:rPr>
              <a:t>①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An apple. </a:t>
            </a:r>
          </a:p>
          <a:p>
            <a:pPr>
              <a:buNone/>
            </a:pPr>
            <a:r>
              <a:rPr lang="zh-TW" altLang="zh-TW" dirty="0" smtClean="0">
                <a:latin typeface="Times New Roman" pitchFamily="18" charset="0"/>
                <a:ea typeface="新細明體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ea typeface="新細明體"/>
                <a:cs typeface="Times New Roman" pitchFamily="18" charset="0"/>
              </a:rPr>
              <a:t> Candy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ea typeface="新細明體"/>
                <a:cs typeface="Times New Roman" pitchFamily="18" charset="0"/>
              </a:rPr>
              <a:t>③ </a:t>
            </a:r>
            <a:r>
              <a:rPr lang="en-US" altLang="zh-TW" dirty="0" smtClean="0">
                <a:latin typeface="Times New Roman" pitchFamily="18" charset="0"/>
                <a:ea typeface="新細明體"/>
                <a:cs typeface="Times New Roman" pitchFamily="18" charset="0"/>
              </a:rPr>
              <a:t>Tea</a:t>
            </a:r>
            <a:r>
              <a:rPr lang="zh-TW" altLang="en-US" dirty="0" smtClean="0">
                <a:latin typeface="Times New Roman" pitchFamily="18" charset="0"/>
                <a:ea typeface="新細明體"/>
                <a:cs typeface="Times New Roman" pitchFamily="18" charset="0"/>
              </a:rPr>
              <a:t> </a:t>
            </a:r>
            <a:endParaRPr lang="en-US" altLang="zh-TW" dirty="0" smtClean="0">
              <a:latin typeface="Times New Roman" pitchFamily="18" charset="0"/>
              <a:ea typeface="新細明體"/>
              <a:cs typeface="Times New Roman" pitchFamily="18" charset="0"/>
            </a:endParaRP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ea typeface="新細明體"/>
                <a:cs typeface="Times New Roman" pitchFamily="18" charset="0"/>
              </a:rPr>
              <a:t>④ </a:t>
            </a:r>
            <a:r>
              <a:rPr lang="en-US" altLang="zh-TW" dirty="0" smtClean="0">
                <a:latin typeface="Times New Roman" pitchFamily="18" charset="0"/>
                <a:ea typeface="新細明體"/>
                <a:cs typeface="Times New Roman" pitchFamily="18" charset="0"/>
              </a:rPr>
              <a:t>Lemon juice</a:t>
            </a:r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 smtClean="0"/>
              <a:t>第十大題：請先閱讀下列短文，並選出合適的答案。</a:t>
            </a:r>
            <a:r>
              <a:rPr lang="en-US" altLang="zh-TW" sz="2000" dirty="0" smtClean="0"/>
              <a:t>【Part A】</a:t>
            </a:r>
            <a:endParaRPr lang="zh-TW" altLang="en-US" sz="2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Things like candy and cola are “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junk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food”. Junk food sometimes tastes good, but they are bad for you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. Junk food 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full of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sugar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Eating a lot of sugar is not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It can make you sick.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Everyone should eat healthy food.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fruits and vegetables are good for your body and the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You can try to cook at home with your family. You can help to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lunch or dinner in the kitchen. Try to make some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hand-made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cookies or dumplings. It’s very fun and exciting.	</a:t>
            </a:r>
          </a:p>
          <a:p>
            <a:pPr>
              <a:buNone/>
            </a:pPr>
            <a:r>
              <a:rPr lang="en-US" altLang="zh-TW" dirty="0" smtClean="0"/>
              <a:t>            </a:t>
            </a: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Candy</a:t>
            </a:r>
          </a:p>
          <a:p>
            <a:endParaRPr lang="zh-TW" altLang="en-US" dirty="0"/>
          </a:p>
        </p:txBody>
      </p:sp>
      <p:sp>
        <p:nvSpPr>
          <p:cNvPr id="6" name="向右箭號 5"/>
          <p:cNvSpPr/>
          <p:nvPr/>
        </p:nvSpPr>
        <p:spPr>
          <a:xfrm>
            <a:off x="785786" y="5643578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1571604" y="5500702"/>
            <a:ext cx="1785950" cy="57150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714348" y="1285860"/>
            <a:ext cx="5929354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45. What can make you sick?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①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a lot of soup. </a:t>
            </a:r>
          </a:p>
          <a:p>
            <a:pPr>
              <a:buNone/>
            </a:pP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Eat a lot of rice. 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③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a lot of vegetables. 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④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a lot of sugar. 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 smtClean="0"/>
              <a:t>第十大題：請先閱讀下列短文，並選出合適的答案。</a:t>
            </a:r>
            <a:r>
              <a:rPr lang="en-US" altLang="zh-TW" sz="2000" dirty="0" smtClean="0"/>
              <a:t>【Part A】</a:t>
            </a:r>
            <a:endParaRPr lang="zh-TW" altLang="en-US" sz="2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Things like candy and cola are “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junk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food”. Junk food sometimes tastes good, but they are bad for you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. Junk food 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full of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sugar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Eating a lot of sugar is not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It can make you sick.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Everyone should eat healthy food.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fruits and vegetables are good for your body and the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You can try to cook at home with your family. You can help to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lunch or dinner in the kitchen. Try to make some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hand-made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cookies or dumplings. It’s very fun and exciting.	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④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a lot of sugar. 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7286644" y="1714488"/>
            <a:ext cx="714380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785786" y="2071678"/>
            <a:ext cx="2928958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圓角矩形 7"/>
          <p:cNvSpPr/>
          <p:nvPr/>
        </p:nvSpPr>
        <p:spPr>
          <a:xfrm>
            <a:off x="857224" y="2500306"/>
            <a:ext cx="2786082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圓角矩形 8"/>
          <p:cNvSpPr/>
          <p:nvPr/>
        </p:nvSpPr>
        <p:spPr>
          <a:xfrm>
            <a:off x="6858016" y="2071678"/>
            <a:ext cx="1500198" cy="42862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向右箭號 9"/>
          <p:cNvSpPr/>
          <p:nvPr/>
        </p:nvSpPr>
        <p:spPr>
          <a:xfrm>
            <a:off x="785786" y="5643578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圓角矩形 10"/>
          <p:cNvSpPr/>
          <p:nvPr/>
        </p:nvSpPr>
        <p:spPr>
          <a:xfrm>
            <a:off x="1643042" y="5500702"/>
            <a:ext cx="3500462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654032"/>
          </a:xfrm>
        </p:spPr>
        <p:txBody>
          <a:bodyPr>
            <a:normAutofit fontScale="90000"/>
          </a:bodyPr>
          <a:lstStyle/>
          <a:p>
            <a:pPr algn="l"/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46. How can you live a healthy life?</a:t>
            </a:r>
            <a:b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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①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more candy. </a:t>
            </a:r>
          </a:p>
          <a:p>
            <a:pPr>
              <a:buNone/>
            </a:pP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Drink Cola everyday. 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③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fresh fruits.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④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Go to bed at </a:t>
            </a:r>
            <a:r>
              <a:rPr lang="en-US" altLang="zh-TW" dirty="0" err="1" smtClean="0">
                <a:latin typeface="Times New Roman" pitchFamily="18" charset="0"/>
                <a:cs typeface="Times New Roman" pitchFamily="18" charset="0"/>
              </a:rPr>
              <a:t>1:00AM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zh-TW" altLang="en-US" sz="2000" dirty="0" smtClean="0"/>
              <a:t>第十大題：請先閱讀下列短文，並選出合適的答案。</a:t>
            </a:r>
            <a:r>
              <a:rPr lang="en-US" altLang="zh-TW" sz="2000" dirty="0" smtClean="0"/>
              <a:t>【Part A】</a:t>
            </a:r>
            <a:endParaRPr lang="zh-TW" altLang="en-US" sz="2000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Things like candy and cola are “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junk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food”. Junk food sometimes tastes good, but they are bad for you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. Junk food 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full of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sugar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Eating a lot of sugar is not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healthy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It can make you sick.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Everyone should eat healthy food.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Fresh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local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fruits and vegetables are good for your body and the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environment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You can try to cook at home with your family. You can help to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lunch or dinner in the kitchen. Try to make some </a:t>
            </a:r>
            <a:r>
              <a:rPr lang="en-US" altLang="zh-TW" sz="2600" u="sng" dirty="0" smtClean="0">
                <a:latin typeface="Times New Roman" pitchFamily="18" charset="0"/>
                <a:cs typeface="Times New Roman" pitchFamily="18" charset="0"/>
              </a:rPr>
              <a:t>hand-made</a:t>
            </a:r>
            <a:r>
              <a:rPr lang="en-US" altLang="zh-TW" sz="2600" dirty="0" smtClean="0">
                <a:latin typeface="Times New Roman" pitchFamily="18" charset="0"/>
                <a:cs typeface="Times New Roman" pitchFamily="18" charset="0"/>
              </a:rPr>
              <a:t> cookies or dumplings. It’s very fun and exciting.	</a:t>
            </a:r>
          </a:p>
          <a:p>
            <a:pPr>
              <a:buNone/>
            </a:pPr>
            <a:r>
              <a:rPr lang="en-US" altLang="zh-TW" dirty="0" smtClean="0"/>
              <a:t> </a:t>
            </a:r>
            <a:r>
              <a:rPr lang="en-US" altLang="zh-TW" dirty="0" smtClean="0"/>
              <a:t>           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③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fresh fruits</a:t>
            </a:r>
            <a:endParaRPr lang="zh-TW" altLang="en-US" dirty="0"/>
          </a:p>
        </p:txBody>
      </p:sp>
      <p:sp>
        <p:nvSpPr>
          <p:cNvPr id="6" name="圓角矩形 5"/>
          <p:cNvSpPr/>
          <p:nvPr/>
        </p:nvSpPr>
        <p:spPr>
          <a:xfrm>
            <a:off x="5429256" y="2928934"/>
            <a:ext cx="2286016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圓角矩形 6"/>
          <p:cNvSpPr/>
          <p:nvPr/>
        </p:nvSpPr>
        <p:spPr>
          <a:xfrm>
            <a:off x="2285984" y="3357562"/>
            <a:ext cx="3143272" cy="35719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向右箭號 8"/>
          <p:cNvSpPr/>
          <p:nvPr/>
        </p:nvSpPr>
        <p:spPr>
          <a:xfrm>
            <a:off x="785786" y="5572140"/>
            <a:ext cx="642942" cy="35719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圓角矩形 9"/>
          <p:cNvSpPr/>
          <p:nvPr/>
        </p:nvSpPr>
        <p:spPr>
          <a:xfrm>
            <a:off x="1500166" y="5500702"/>
            <a:ext cx="3214710" cy="5000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47. What is good for the environment? </a:t>
            </a:r>
            <a:endParaRPr lang="zh-TW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①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local vegetables. </a:t>
            </a:r>
          </a:p>
          <a:p>
            <a:pPr>
              <a:buNone/>
            </a:pPr>
            <a:r>
              <a:rPr lang="zh-TW" altLang="zh-TW" dirty="0" smtClean="0">
                <a:latin typeface="Times New Roman" pitchFamily="18" charset="0"/>
                <a:cs typeface="Times New Roman" pitchFamily="18" charset="0"/>
              </a:rPr>
              <a:t>②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 Play computer games. </a:t>
            </a: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③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Eat more beef.</a:t>
            </a: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TW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zh-TW" altLang="en-US" dirty="0" smtClean="0">
                <a:latin typeface="Times New Roman" pitchFamily="18" charset="0"/>
                <a:cs typeface="Times New Roman" pitchFamily="18" charset="0"/>
              </a:rPr>
              <a:t>④ </a:t>
            </a:r>
            <a:r>
              <a:rPr lang="en-US" altLang="zh-TW" dirty="0" smtClean="0">
                <a:latin typeface="Times New Roman" pitchFamily="18" charset="0"/>
                <a:cs typeface="Times New Roman" pitchFamily="18" charset="0"/>
              </a:rPr>
              <a:t>Take a bath everyday.</a:t>
            </a:r>
            <a:endParaRPr lang="zh-TW" alt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1095</Words>
  <Application>Microsoft Office PowerPoint</Application>
  <PresentationFormat>如螢幕大小 (4:3)</PresentationFormat>
  <Paragraphs>82</Paragraphs>
  <Slides>18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19" baseType="lpstr">
      <vt:lpstr>Office 佈景主題</vt:lpstr>
      <vt:lpstr>第十大題：請先閱讀下列短文，並選出合適的答案。【Part A】</vt:lpstr>
      <vt:lpstr>投影片 2</vt:lpstr>
      <vt:lpstr>44. Which one is junk food?</vt:lpstr>
      <vt:lpstr>第十大題：請先閱讀下列短文，並選出合適的答案。【Part A】</vt:lpstr>
      <vt:lpstr>45. What can make you sick?</vt:lpstr>
      <vt:lpstr>第十大題：請先閱讀下列短文，並選出合適的答案。【Part A】</vt:lpstr>
      <vt:lpstr>46. How can you live a healthy life? </vt:lpstr>
      <vt:lpstr>第十大題：請先閱讀下列短文，並選出合適的答案。【Part A】</vt:lpstr>
      <vt:lpstr>47. What is good for the environment? </vt:lpstr>
      <vt:lpstr>第十大題：請先閱讀下列短文，並選出合適的答案。【Part A】</vt:lpstr>
      <vt:lpstr>【Part B】</vt:lpstr>
      <vt:lpstr>投影片 12</vt:lpstr>
      <vt:lpstr>48. Why do people like Yo-Yo Ma?</vt:lpstr>
      <vt:lpstr>【Part B】</vt:lpstr>
      <vt:lpstr>49. Where can’t you hear Yo-Yo Ma’s music?</vt:lpstr>
      <vt:lpstr>【Part B】</vt:lpstr>
      <vt:lpstr>50. What is true about Yo-Yo Ma?</vt:lpstr>
      <vt:lpstr>【Part B】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Administrator</dc:creator>
  <cp:lastModifiedBy>user</cp:lastModifiedBy>
  <cp:revision>52</cp:revision>
  <dcterms:created xsi:type="dcterms:W3CDTF">2017-08-22T01:24:21Z</dcterms:created>
  <dcterms:modified xsi:type="dcterms:W3CDTF">2017-09-06T02:12:31Z</dcterms:modified>
</cp:coreProperties>
</file>